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lViEBKbv+rHyAiwFnvMJ96OLJ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28"/>
  </p:normalViewPr>
  <p:slideViewPr>
    <p:cSldViewPr snapToGrid="0">
      <p:cViewPr varScale="1">
        <p:scale>
          <a:sx n="113" d="100"/>
          <a:sy n="113" d="100"/>
        </p:scale>
        <p:origin x="19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9" name="Google Shape;16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2" name="Google Shape;14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1" name="Google Shape;15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0" name="Google Shape;16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7285037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 dirty="0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0" y="2506122"/>
            <a:ext cx="12192000" cy="1692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Establishing Project Image – landscape orientation preferred.</a:t>
            </a:r>
            <a:endParaRPr sz="2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Place project LOCATION and CATEGORY on each page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as noted in the black bar at the bottom</a:t>
            </a:r>
            <a:endParaRPr sz="2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57000" y="4799513"/>
            <a:ext cx="8752200" cy="6463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PLEASE DOWNLOAD AND RENAME</a:t>
            </a:r>
            <a:endParaRPr sz="3000" dirty="0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A22DDE-8CFA-8A94-22CB-1423047B4126}"/>
              </a:ext>
            </a:extLst>
          </p:cNvPr>
          <p:cNvSpPr txBox="1"/>
          <p:nvPr/>
        </p:nvSpPr>
        <p:spPr>
          <a:xfrm>
            <a:off x="0" y="1307765"/>
            <a:ext cx="12192000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dirty="0">
                <a:solidFill>
                  <a:schemeClr val="accent5"/>
                </a:solidFill>
                <a:latin typeface="+mn-lt"/>
                <a:ea typeface="Calibri"/>
                <a:cs typeface="Calibri"/>
                <a:sym typeface="Calibri"/>
              </a:rPr>
              <a:t>RAA Presentation Template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3FFE71-A05F-3A9F-1E87-E754CC675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05" y="442444"/>
            <a:ext cx="2309989" cy="6254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0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4" name="Google Shape;174;p10"/>
          <p:cNvSpPr txBox="1"/>
          <p:nvPr/>
        </p:nvSpPr>
        <p:spPr>
          <a:xfrm>
            <a:off x="8015111" y="6400800"/>
            <a:ext cx="417688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</a:t>
            </a:r>
            <a:endParaRPr sz="1200" b="0" i="0" u="none" strike="noStrike" cap="none" dirty="0">
              <a:solidFill>
                <a:schemeClr val="lt1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            Ex: Single Family Residential – Small</a:t>
            </a:r>
            <a:endParaRPr sz="1200" b="0" i="0" u="none" strike="noStrike" cap="none" dirty="0">
              <a:solidFill>
                <a:schemeClr val="lt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5" name="Google Shape;175;p10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48CF1D-7878-41F1-3050-9633B9B06F7D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 dirty="0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 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 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-1" y="76200"/>
            <a:ext cx="11187289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DATE: 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Helvetica Neue"/>
                <a:cs typeface="Helvetica Neue"/>
                <a:sym typeface="Helvetica Neue"/>
              </a:rPr>
              <a:t>Ex: Start &amp; Completion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SIZE: 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Helvetica Neue"/>
                <a:cs typeface="Helvetica Neue"/>
                <a:sym typeface="Helvetica Neue"/>
              </a:rPr>
              <a:t>Ex: Lot &amp; Building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+mn-lt"/>
                <a:ea typeface="Helvetica Neue"/>
                <a:cs typeface="Helvetica Neue"/>
                <a:sym typeface="Helvetica Neue"/>
              </a:rPr>
              <a:t>PROGRAM: 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Helvetica Neue"/>
                <a:cs typeface="Helvetica Neue"/>
                <a:sym typeface="Helvetica Neue"/>
              </a:rPr>
              <a:t>Ex: Social Impact, Zoning/Code, Design Intent, and/or Environmental Goals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NARRATIVE: 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Helvetica Neue"/>
                <a:cs typeface="Helvetica Neue"/>
                <a:sym typeface="Helvetica Neue"/>
              </a:rPr>
              <a:t>Please provide an at-a-glance project overview for jury review on this slide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369000" y="2436179"/>
            <a:ext cx="5727000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Description of Project: 250 words or less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12pt. minimum font size for legibility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Image optional on this slide</a:t>
            </a:r>
            <a:endParaRPr sz="18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30EBEB-65B4-3F88-4CEF-9C592D16BA82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 </a:t>
            </a:r>
            <a:endParaRPr sz="1200" b="0" i="0" u="none" strike="noStrike" cap="none">
              <a:solidFill>
                <a:schemeClr val="lt1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9B150B-BF82-3831-B6F3-49BC0405F706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 dirty="0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1512DE-6492-E1D2-684F-07FA6FBE9571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</a:t>
            </a:r>
            <a:endParaRPr sz="1200" b="0" i="0" u="none" strike="noStrike" cap="none" dirty="0">
              <a:solidFill>
                <a:schemeClr val="lt1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 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095377-988F-2B74-0121-2E0340384287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8" name="Google Shape;138;p6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 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 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46CCA4-7A0A-D66A-F439-E3ABD471D64D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7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7" name="Google Shape;147;p7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 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 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7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67981B-85FB-1032-D258-83EF67FCC6CE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8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6" name="Google Shape;156;p8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</a:t>
            </a:r>
            <a:endParaRPr sz="1200" b="0" i="0" u="none" strike="noStrike" cap="none">
              <a:solidFill>
                <a:schemeClr val="lt1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0ADEED-EDB6-D188-D927-C5EA53874AE3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9"/>
          <p:cNvSpPr txBox="1"/>
          <p:nvPr/>
        </p:nvSpPr>
        <p:spPr>
          <a:xfrm>
            <a:off x="0" y="6400800"/>
            <a:ext cx="4343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Project Location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Los Angeles, CA</a:t>
            </a:r>
            <a:endParaRPr sz="1200" b="0" i="0" u="none" strike="noStrike" cap="none">
              <a:solidFill>
                <a:schemeClr val="dk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5" name="Google Shape;165;p9"/>
          <p:cNvSpPr txBox="1"/>
          <p:nvPr/>
        </p:nvSpPr>
        <p:spPr>
          <a:xfrm>
            <a:off x="8077200" y="6400800"/>
            <a:ext cx="4114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Category </a:t>
            </a:r>
            <a:endParaRPr sz="1200" b="0" i="0" u="none" strike="noStrike" cap="none">
              <a:solidFill>
                <a:schemeClr val="lt1"/>
              </a:solidFill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+mn-lt"/>
                <a:ea typeface="Helvetica Neue"/>
                <a:cs typeface="Helvetica Neue"/>
                <a:sym typeface="Helvetica Neue"/>
              </a:rPr>
              <a:t>Ex: Single Family Residential – Small</a:t>
            </a:r>
            <a:endParaRPr sz="1400" b="0" i="0" u="none" strike="noStrike" cap="none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9"/>
          <p:cNvSpPr txBox="1"/>
          <p:nvPr/>
        </p:nvSpPr>
        <p:spPr>
          <a:xfrm>
            <a:off x="2362200" y="2551837"/>
            <a:ext cx="693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Slides 3-10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Please provide exterior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and</a:t>
            </a: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 interior project images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- Diagrams, drawings, sketches, are welcome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Please provide project site plans and/or floor plans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Captions optional</a:t>
            </a:r>
            <a:endParaRPr sz="20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20DC69-0D79-B796-862F-771AF757D558}"/>
              </a:ext>
            </a:extLst>
          </p:cNvPr>
          <p:cNvSpPr txBox="1"/>
          <p:nvPr/>
        </p:nvSpPr>
        <p:spPr>
          <a:xfrm>
            <a:off x="1343377" y="4519159"/>
            <a:ext cx="9843911" cy="924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</a:pPr>
            <a:r>
              <a:rPr lang="en-US" sz="3200" b="0" i="0" u="none" strike="noStrike" cap="none" dirty="0">
                <a:solidFill>
                  <a:schemeClr val="accent5"/>
                </a:solidFill>
                <a:latin typeface="+mn-lt"/>
                <a:ea typeface="Arial"/>
                <a:cs typeface="Arial"/>
                <a:sym typeface="Arial"/>
              </a:rPr>
              <a:t>DO NOT identify submitting architect/firm/designers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602</Words>
  <Application>Microsoft Macintosh PowerPoint</Application>
  <PresentationFormat>Widescreen</PresentationFormat>
  <Paragraphs>123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Alexander</dc:creator>
  <cp:lastModifiedBy>Carlo Caccavale</cp:lastModifiedBy>
  <cp:revision>5</cp:revision>
  <dcterms:created xsi:type="dcterms:W3CDTF">2009-05-12T18:32:27Z</dcterms:created>
  <dcterms:modified xsi:type="dcterms:W3CDTF">2024-02-28T21:35:44Z</dcterms:modified>
</cp:coreProperties>
</file>