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1" r:id="rId4"/>
    <p:sldMasterId id="2147483694" r:id="rId5"/>
    <p:sldMasterId id="2147483733" r:id="rId6"/>
    <p:sldMasterId id="2147483776" r:id="rId7"/>
    <p:sldMasterId id="2147483793" r:id="rId8"/>
    <p:sldMasterId id="2147483893" r:id="rId9"/>
    <p:sldMasterId id="2147483712" r:id="rId10"/>
  </p:sldMasterIdLst>
  <p:notesMasterIdLst>
    <p:notesMasterId r:id="rId47"/>
  </p:notesMasterIdLst>
  <p:handoutMasterIdLst>
    <p:handoutMasterId r:id="rId48"/>
  </p:handoutMasterIdLst>
  <p:sldIdLst>
    <p:sldId id="2439" r:id="rId11"/>
    <p:sldId id="2441" r:id="rId12"/>
    <p:sldId id="2442" r:id="rId13"/>
    <p:sldId id="281" r:id="rId14"/>
    <p:sldId id="2307" r:id="rId15"/>
    <p:sldId id="1484" r:id="rId16"/>
    <p:sldId id="2417" r:id="rId17"/>
    <p:sldId id="2420" r:id="rId18"/>
    <p:sldId id="2421" r:id="rId19"/>
    <p:sldId id="2423" r:id="rId20"/>
    <p:sldId id="2424" r:id="rId21"/>
    <p:sldId id="2425" r:id="rId22"/>
    <p:sldId id="2426" r:id="rId23"/>
    <p:sldId id="2419" r:id="rId24"/>
    <p:sldId id="2432" r:id="rId25"/>
    <p:sldId id="2427" r:id="rId26"/>
    <p:sldId id="2428" r:id="rId27"/>
    <p:sldId id="2429" r:id="rId28"/>
    <p:sldId id="2434" r:id="rId29"/>
    <p:sldId id="1406" r:id="rId30"/>
    <p:sldId id="2422" r:id="rId31"/>
    <p:sldId id="2401" r:id="rId32"/>
    <p:sldId id="2430" r:id="rId33"/>
    <p:sldId id="2418" r:id="rId34"/>
    <p:sldId id="2431" r:id="rId35"/>
    <p:sldId id="2433" r:id="rId36"/>
    <p:sldId id="2410" r:id="rId37"/>
    <p:sldId id="2300" r:id="rId38"/>
    <p:sldId id="2436" r:id="rId39"/>
    <p:sldId id="2437" r:id="rId40"/>
    <p:sldId id="423" r:id="rId41"/>
    <p:sldId id="2435" r:id="rId42"/>
    <p:sldId id="271" r:id="rId43"/>
    <p:sldId id="2297" r:id="rId44"/>
    <p:sldId id="1426" r:id="rId45"/>
    <p:sldId id="2291" r:id="rId46"/>
  </p:sldIdLst>
  <p:sldSz cx="24385588" cy="13717588"/>
  <p:notesSz cx="6858000" cy="9144000"/>
  <p:defaultTextStyle>
    <a:defPPr>
      <a:defRPr lang="en-US"/>
    </a:defPPr>
    <a:lvl1pPr marL="0" algn="l" defTabSz="1828891" rtl="0" eaLnBrk="1" latinLnBrk="0" hangingPunct="1">
      <a:defRPr sz="3600" kern="1200">
        <a:solidFill>
          <a:schemeClr val="tx1"/>
        </a:solidFill>
        <a:latin typeface="+mn-lt"/>
        <a:ea typeface="+mn-ea"/>
        <a:cs typeface="+mn-cs"/>
      </a:defRPr>
    </a:lvl1pPr>
    <a:lvl2pPr marL="914446" algn="l" defTabSz="1828891" rtl="0" eaLnBrk="1" latinLnBrk="0" hangingPunct="1">
      <a:defRPr sz="3600" kern="1200">
        <a:solidFill>
          <a:schemeClr val="tx1"/>
        </a:solidFill>
        <a:latin typeface="+mn-lt"/>
        <a:ea typeface="+mn-ea"/>
        <a:cs typeface="+mn-cs"/>
      </a:defRPr>
    </a:lvl2pPr>
    <a:lvl3pPr marL="1828891" algn="l" defTabSz="1828891" rtl="0" eaLnBrk="1" latinLnBrk="0" hangingPunct="1">
      <a:defRPr sz="3600" kern="1200">
        <a:solidFill>
          <a:schemeClr val="tx1"/>
        </a:solidFill>
        <a:latin typeface="+mn-lt"/>
        <a:ea typeface="+mn-ea"/>
        <a:cs typeface="+mn-cs"/>
      </a:defRPr>
    </a:lvl3pPr>
    <a:lvl4pPr marL="2743337" algn="l" defTabSz="1828891" rtl="0" eaLnBrk="1" latinLnBrk="0" hangingPunct="1">
      <a:defRPr sz="3600" kern="1200">
        <a:solidFill>
          <a:schemeClr val="tx1"/>
        </a:solidFill>
        <a:latin typeface="+mn-lt"/>
        <a:ea typeface="+mn-ea"/>
        <a:cs typeface="+mn-cs"/>
      </a:defRPr>
    </a:lvl4pPr>
    <a:lvl5pPr marL="3657783" algn="l" defTabSz="1828891" rtl="0" eaLnBrk="1" latinLnBrk="0" hangingPunct="1">
      <a:defRPr sz="3600" kern="1200">
        <a:solidFill>
          <a:schemeClr val="tx1"/>
        </a:solidFill>
        <a:latin typeface="+mn-lt"/>
        <a:ea typeface="+mn-ea"/>
        <a:cs typeface="+mn-cs"/>
      </a:defRPr>
    </a:lvl5pPr>
    <a:lvl6pPr marL="4572229" algn="l" defTabSz="1828891" rtl="0" eaLnBrk="1" latinLnBrk="0" hangingPunct="1">
      <a:defRPr sz="3600" kern="1200">
        <a:solidFill>
          <a:schemeClr val="tx1"/>
        </a:solidFill>
        <a:latin typeface="+mn-lt"/>
        <a:ea typeface="+mn-ea"/>
        <a:cs typeface="+mn-cs"/>
      </a:defRPr>
    </a:lvl6pPr>
    <a:lvl7pPr marL="5486674" algn="l" defTabSz="1828891" rtl="0" eaLnBrk="1" latinLnBrk="0" hangingPunct="1">
      <a:defRPr sz="3600" kern="1200">
        <a:solidFill>
          <a:schemeClr val="tx1"/>
        </a:solidFill>
        <a:latin typeface="+mn-lt"/>
        <a:ea typeface="+mn-ea"/>
        <a:cs typeface="+mn-cs"/>
      </a:defRPr>
    </a:lvl7pPr>
    <a:lvl8pPr marL="6401120" algn="l" defTabSz="1828891" rtl="0" eaLnBrk="1" latinLnBrk="0" hangingPunct="1">
      <a:defRPr sz="3600" kern="1200">
        <a:solidFill>
          <a:schemeClr val="tx1"/>
        </a:solidFill>
        <a:latin typeface="+mn-lt"/>
        <a:ea typeface="+mn-ea"/>
        <a:cs typeface="+mn-cs"/>
      </a:defRPr>
    </a:lvl8pPr>
    <a:lvl9pPr marL="7315566" algn="l" defTabSz="1828891"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73E"/>
    <a:srgbClr val="000000"/>
    <a:srgbClr val="E5EEF7"/>
    <a:srgbClr val="6E9FD2"/>
    <a:srgbClr val="F7ECB7"/>
    <a:srgbClr val="E0C01A"/>
    <a:srgbClr val="D8E9F0"/>
    <a:srgbClr val="69AAC5"/>
    <a:srgbClr val="E7FADE"/>
    <a:srgbClr val="2E68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902337-00BD-407E-A200-2CBA9811F44A}" v="1" dt="2023-08-01T21:49:37.4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64597" autoAdjust="0"/>
  </p:normalViewPr>
  <p:slideViewPr>
    <p:cSldViewPr snapToGrid="0">
      <p:cViewPr varScale="1">
        <p:scale>
          <a:sx n="50" d="100"/>
          <a:sy n="50" d="100"/>
        </p:scale>
        <p:origin x="4716" y="72"/>
      </p:cViewPr>
      <p:guideLst>
        <p:guide orient="horz" pos="4320"/>
        <p:guide pos="7680"/>
      </p:guideLst>
    </p:cSldViewPr>
  </p:slideViewPr>
  <p:notesTextViewPr>
    <p:cViewPr>
      <p:scale>
        <a:sx n="1" d="1"/>
        <a:sy n="1" d="1"/>
      </p:scale>
      <p:origin x="0" y="0"/>
    </p:cViewPr>
  </p:notesTextViewPr>
  <p:sorterViewPr>
    <p:cViewPr>
      <p:scale>
        <a:sx n="112" d="100"/>
        <a:sy n="112" d="100"/>
      </p:scale>
      <p:origin x="0" y="-33894"/>
    </p:cViewPr>
  </p:sorterViewPr>
  <p:notesViewPr>
    <p:cSldViewPr snapToGrid="0">
      <p:cViewPr varScale="1">
        <p:scale>
          <a:sx n="84" d="100"/>
          <a:sy n="84" d="100"/>
        </p:scale>
        <p:origin x="391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Levine" userId="c4ad7f77-9c22-4dfe-b7f4-e5150b835f2d" providerId="ADAL" clId="{31902337-00BD-407E-A200-2CBA9811F44A}"/>
    <pc:docChg chg="undo custSel delSld modSld">
      <pc:chgData name="Ryan Levine" userId="c4ad7f77-9c22-4dfe-b7f4-e5150b835f2d" providerId="ADAL" clId="{31902337-00BD-407E-A200-2CBA9811F44A}" dt="2023-08-01T22:00:25.206" v="351" actId="20577"/>
      <pc:docMkLst>
        <pc:docMk/>
      </pc:docMkLst>
      <pc:sldChg chg="modSp mod">
        <pc:chgData name="Ryan Levine" userId="c4ad7f77-9c22-4dfe-b7f4-e5150b835f2d" providerId="ADAL" clId="{31902337-00BD-407E-A200-2CBA9811F44A}" dt="2023-08-01T21:55:50.522" v="208" actId="1076"/>
        <pc:sldMkLst>
          <pc:docMk/>
          <pc:sldMk cId="2836763477" sldId="423"/>
        </pc:sldMkLst>
        <pc:spChg chg="mod">
          <ac:chgData name="Ryan Levine" userId="c4ad7f77-9c22-4dfe-b7f4-e5150b835f2d" providerId="ADAL" clId="{31902337-00BD-407E-A200-2CBA9811F44A}" dt="2023-08-01T21:55:50.522" v="208" actId="1076"/>
          <ac:spMkLst>
            <pc:docMk/>
            <pc:sldMk cId="2836763477" sldId="423"/>
            <ac:spMk id="4" creationId="{DDDA7C7C-3759-4304-BD2F-516CE346DE61}"/>
          </ac:spMkLst>
        </pc:spChg>
      </pc:sldChg>
      <pc:sldChg chg="addSp delSp modSp mod modNotesTx">
        <pc:chgData name="Ryan Levine" userId="c4ad7f77-9c22-4dfe-b7f4-e5150b835f2d" providerId="ADAL" clId="{31902337-00BD-407E-A200-2CBA9811F44A}" dt="2023-08-01T22:00:25.206" v="351" actId="20577"/>
        <pc:sldMkLst>
          <pc:docMk/>
          <pc:sldMk cId="2626959591" sldId="2291"/>
        </pc:sldMkLst>
        <pc:spChg chg="mod">
          <ac:chgData name="Ryan Levine" userId="c4ad7f77-9c22-4dfe-b7f4-e5150b835f2d" providerId="ADAL" clId="{31902337-00BD-407E-A200-2CBA9811F44A}" dt="2023-08-01T21:54:46.604" v="206" actId="6549"/>
          <ac:spMkLst>
            <pc:docMk/>
            <pc:sldMk cId="2626959591" sldId="2291"/>
            <ac:spMk id="7" creationId="{41A911C2-E7C0-492A-A899-A758BE63A495}"/>
          </ac:spMkLst>
        </pc:spChg>
        <pc:picChg chg="add del mod">
          <ac:chgData name="Ryan Levine" userId="c4ad7f77-9c22-4dfe-b7f4-e5150b835f2d" providerId="ADAL" clId="{31902337-00BD-407E-A200-2CBA9811F44A}" dt="2023-08-01T21:59:00.311" v="287" actId="1076"/>
          <ac:picMkLst>
            <pc:docMk/>
            <pc:sldMk cId="2626959591" sldId="2291"/>
            <ac:picMk id="5" creationId="{127D69A3-D53F-403A-8F86-4A1903119B22}"/>
          </ac:picMkLst>
        </pc:picChg>
        <pc:picChg chg="del">
          <ac:chgData name="Ryan Levine" userId="c4ad7f77-9c22-4dfe-b7f4-e5150b835f2d" providerId="ADAL" clId="{31902337-00BD-407E-A200-2CBA9811F44A}" dt="2023-08-01T21:58:57.410" v="286" actId="478"/>
          <ac:picMkLst>
            <pc:docMk/>
            <pc:sldMk cId="2626959591" sldId="2291"/>
            <ac:picMk id="9" creationId="{E0C1BC25-DA27-4BD4-9F53-3EB1B52F8155}"/>
          </ac:picMkLst>
        </pc:picChg>
      </pc:sldChg>
      <pc:sldChg chg="del">
        <pc:chgData name="Ryan Levine" userId="c4ad7f77-9c22-4dfe-b7f4-e5150b835f2d" providerId="ADAL" clId="{31902337-00BD-407E-A200-2CBA9811F44A}" dt="2023-08-01T21:48:52.351" v="2" actId="47"/>
        <pc:sldMkLst>
          <pc:docMk/>
          <pc:sldMk cId="1003703593" sldId="2438"/>
        </pc:sldMkLst>
      </pc:sldChg>
      <pc:sldChg chg="addSp delSp modSp mod">
        <pc:chgData name="Ryan Levine" userId="c4ad7f77-9c22-4dfe-b7f4-e5150b835f2d" providerId="ADAL" clId="{31902337-00BD-407E-A200-2CBA9811F44A}" dt="2023-08-01T21:51:54.449" v="169" actId="20577"/>
        <pc:sldMkLst>
          <pc:docMk/>
          <pc:sldMk cId="3913082776" sldId="2439"/>
        </pc:sldMkLst>
        <pc:spChg chg="add del mod">
          <ac:chgData name="Ryan Levine" userId="c4ad7f77-9c22-4dfe-b7f4-e5150b835f2d" providerId="ADAL" clId="{31902337-00BD-407E-A200-2CBA9811F44A}" dt="2023-08-01T21:49:17.092" v="4" actId="478"/>
          <ac:spMkLst>
            <pc:docMk/>
            <pc:sldMk cId="3913082776" sldId="2439"/>
            <ac:spMk id="3" creationId="{3717A3F2-B581-D3F5-4ED0-9A10B56D5E92}"/>
          </ac:spMkLst>
        </pc:spChg>
        <pc:spChg chg="add del mod">
          <ac:chgData name="Ryan Levine" userId="c4ad7f77-9c22-4dfe-b7f4-e5150b835f2d" providerId="ADAL" clId="{31902337-00BD-407E-A200-2CBA9811F44A}" dt="2023-08-01T21:49:25.924" v="18" actId="478"/>
          <ac:spMkLst>
            <pc:docMk/>
            <pc:sldMk cId="3913082776" sldId="2439"/>
            <ac:spMk id="4" creationId="{925D18A5-1CB0-4D6A-94D8-5C3AD1E399C0}"/>
          </ac:spMkLst>
        </pc:spChg>
        <pc:spChg chg="add mod">
          <ac:chgData name="Ryan Levine" userId="c4ad7f77-9c22-4dfe-b7f4-e5150b835f2d" providerId="ADAL" clId="{31902337-00BD-407E-A200-2CBA9811F44A}" dt="2023-08-01T21:51:38.570" v="154" actId="404"/>
          <ac:spMkLst>
            <pc:docMk/>
            <pc:sldMk cId="3913082776" sldId="2439"/>
            <ac:spMk id="5" creationId="{8B627E7A-EEB6-88FC-065B-010D214A62EC}"/>
          </ac:spMkLst>
        </pc:spChg>
        <pc:spChg chg="add mod">
          <ac:chgData name="Ryan Levine" userId="c4ad7f77-9c22-4dfe-b7f4-e5150b835f2d" providerId="ADAL" clId="{31902337-00BD-407E-A200-2CBA9811F44A}" dt="2023-08-01T21:51:54.449" v="169" actId="20577"/>
          <ac:spMkLst>
            <pc:docMk/>
            <pc:sldMk cId="3913082776" sldId="2439"/>
            <ac:spMk id="8" creationId="{D26C422D-8C54-6BA1-535C-1D5A2CC21E2B}"/>
          </ac:spMkLst>
        </pc:spChg>
        <pc:spChg chg="mod">
          <ac:chgData name="Ryan Levine" userId="c4ad7f77-9c22-4dfe-b7f4-e5150b835f2d" providerId="ADAL" clId="{31902337-00BD-407E-A200-2CBA9811F44A}" dt="2023-08-01T21:48:46.730" v="1" actId="27636"/>
          <ac:spMkLst>
            <pc:docMk/>
            <pc:sldMk cId="3913082776" sldId="2439"/>
            <ac:spMk id="11" creationId="{77B46066-EF32-4441-9AAB-9B1C3158CAAE}"/>
          </ac:spMkLst>
        </pc:spChg>
      </pc:sldChg>
      <pc:sldChg chg="del">
        <pc:chgData name="Ryan Levine" userId="c4ad7f77-9c22-4dfe-b7f4-e5150b835f2d" providerId="ADAL" clId="{31902337-00BD-407E-A200-2CBA9811F44A}" dt="2023-08-01T21:52:28.841" v="170" actId="47"/>
        <pc:sldMkLst>
          <pc:docMk/>
          <pc:sldMk cId="4163801790" sldId="2440"/>
        </pc:sldMkLst>
      </pc:sldChg>
      <pc:sldChg chg="modSp mod modNotesTx">
        <pc:chgData name="Ryan Levine" userId="c4ad7f77-9c22-4dfe-b7f4-e5150b835f2d" providerId="ADAL" clId="{31902337-00BD-407E-A200-2CBA9811F44A}" dt="2023-08-01T21:58:25.109" v="281" actId="5793"/>
        <pc:sldMkLst>
          <pc:docMk/>
          <pc:sldMk cId="3284251472" sldId="2441"/>
        </pc:sldMkLst>
        <pc:spChg chg="mod">
          <ac:chgData name="Ryan Levine" userId="c4ad7f77-9c22-4dfe-b7f4-e5150b835f2d" providerId="ADAL" clId="{31902337-00BD-407E-A200-2CBA9811F44A}" dt="2023-08-01T21:58:25.109" v="281" actId="5793"/>
          <ac:spMkLst>
            <pc:docMk/>
            <pc:sldMk cId="3284251472" sldId="2441"/>
            <ac:spMk id="1884163" creationId="{00000000-0000-0000-0000-000000000000}"/>
          </ac:spMkLst>
        </pc:spChg>
      </pc:sldChg>
      <pc:sldChg chg="modSp mod">
        <pc:chgData name="Ryan Levine" userId="c4ad7f77-9c22-4dfe-b7f4-e5150b835f2d" providerId="ADAL" clId="{31902337-00BD-407E-A200-2CBA9811F44A}" dt="2023-08-01T21:53:16.175" v="196" actId="1035"/>
        <pc:sldMkLst>
          <pc:docMk/>
          <pc:sldMk cId="2708246649" sldId="2442"/>
        </pc:sldMkLst>
        <pc:spChg chg="mod">
          <ac:chgData name="Ryan Levine" userId="c4ad7f77-9c22-4dfe-b7f4-e5150b835f2d" providerId="ADAL" clId="{31902337-00BD-407E-A200-2CBA9811F44A}" dt="2023-08-01T21:53:16.175" v="196" actId="1035"/>
          <ac:spMkLst>
            <pc:docMk/>
            <pc:sldMk cId="2708246649" sldId="2442"/>
            <ac:spMk id="4" creationId="{78FAF9B5-5D0E-15FF-37D7-31FA4BA03919}"/>
          </ac:spMkLst>
        </pc:spChg>
        <pc:spChg chg="mod">
          <ac:chgData name="Ryan Levine" userId="c4ad7f77-9c22-4dfe-b7f4-e5150b835f2d" providerId="ADAL" clId="{31902337-00BD-407E-A200-2CBA9811F44A}" dt="2023-08-01T21:53:16.175" v="196" actId="1035"/>
          <ac:spMkLst>
            <pc:docMk/>
            <pc:sldMk cId="2708246649" sldId="2442"/>
            <ac:spMk id="5" creationId="{E19A75DC-6182-F882-174A-4D0FF2F176D5}"/>
          </ac:spMkLst>
        </pc:spChg>
        <pc:spChg chg="mod">
          <ac:chgData name="Ryan Levine" userId="c4ad7f77-9c22-4dfe-b7f4-e5150b835f2d" providerId="ADAL" clId="{31902337-00BD-407E-A200-2CBA9811F44A}" dt="2023-08-01T21:53:16.175" v="196" actId="1035"/>
          <ac:spMkLst>
            <pc:docMk/>
            <pc:sldMk cId="2708246649" sldId="2442"/>
            <ac:spMk id="22" creationId="{EDB11D5E-E292-90C5-9EA2-D6E8F5C7D608}"/>
          </ac:spMkLst>
        </pc:spChg>
        <pc:spChg chg="mod">
          <ac:chgData name="Ryan Levine" userId="c4ad7f77-9c22-4dfe-b7f4-e5150b835f2d" providerId="ADAL" clId="{31902337-00BD-407E-A200-2CBA9811F44A}" dt="2023-08-01T21:53:16.175" v="196" actId="1035"/>
          <ac:spMkLst>
            <pc:docMk/>
            <pc:sldMk cId="2708246649" sldId="2442"/>
            <ac:spMk id="23" creationId="{20B675AD-2C25-C4A1-31C8-8E66F93DAAC2}"/>
          </ac:spMkLst>
        </pc:spChg>
        <pc:picChg chg="mod">
          <ac:chgData name="Ryan Levine" userId="c4ad7f77-9c22-4dfe-b7f4-e5150b835f2d" providerId="ADAL" clId="{31902337-00BD-407E-A200-2CBA9811F44A}" dt="2023-08-01T21:53:16.175" v="196" actId="1035"/>
          <ac:picMkLst>
            <pc:docMk/>
            <pc:sldMk cId="2708246649" sldId="2442"/>
            <ac:picMk id="3" creationId="{28DFEDDD-BC09-5D53-C3CB-806F6B900E3B}"/>
          </ac:picMkLst>
        </pc:picChg>
      </pc:sldChg>
      <pc:sldChg chg="del modNotes">
        <pc:chgData name="Ryan Levine" userId="c4ad7f77-9c22-4dfe-b7f4-e5150b835f2d" providerId="ADAL" clId="{31902337-00BD-407E-A200-2CBA9811F44A}" dt="2023-08-01T21:54:18.419" v="200" actId="47"/>
        <pc:sldMkLst>
          <pc:docMk/>
          <pc:sldMk cId="1780800090" sldId="2443"/>
        </pc:sldMkLst>
      </pc:sldChg>
      <pc:sldChg chg="del modNotes">
        <pc:chgData name="Ryan Levine" userId="c4ad7f77-9c22-4dfe-b7f4-e5150b835f2d" providerId="ADAL" clId="{31902337-00BD-407E-A200-2CBA9811F44A}" dt="2023-08-01T21:54:21.655" v="201" actId="47"/>
        <pc:sldMkLst>
          <pc:docMk/>
          <pc:sldMk cId="2502047425" sldId="2444"/>
        </pc:sldMkLst>
      </pc:sldChg>
      <pc:sldChg chg="del modNotes">
        <pc:chgData name="Ryan Levine" userId="c4ad7f77-9c22-4dfe-b7f4-e5150b835f2d" providerId="ADAL" clId="{31902337-00BD-407E-A200-2CBA9811F44A}" dt="2023-08-01T21:54:28.544" v="202" actId="47"/>
        <pc:sldMkLst>
          <pc:docMk/>
          <pc:sldMk cId="855929834" sldId="2445"/>
        </pc:sldMkLst>
      </pc:sldChg>
      <pc:sldChg chg="del modNotes">
        <pc:chgData name="Ryan Levine" userId="c4ad7f77-9c22-4dfe-b7f4-e5150b835f2d" providerId="ADAL" clId="{31902337-00BD-407E-A200-2CBA9811F44A}" dt="2023-08-01T21:54:31.882" v="203" actId="47"/>
        <pc:sldMkLst>
          <pc:docMk/>
          <pc:sldMk cId="3457528848" sldId="2446"/>
        </pc:sldMkLst>
      </pc:sldChg>
      <pc:sldChg chg="del">
        <pc:chgData name="Ryan Levine" userId="c4ad7f77-9c22-4dfe-b7f4-e5150b835f2d" providerId="ADAL" clId="{31902337-00BD-407E-A200-2CBA9811F44A}" dt="2023-08-01T21:54:54.481" v="207" actId="47"/>
        <pc:sldMkLst>
          <pc:docMk/>
          <pc:sldMk cId="1924721711" sldId="24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A0A593-C507-449A-9B3A-3C469E349B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CE6F174-0126-4437-B1FD-E78CDA4D42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BCB74EC-9A23-4DDC-A2D8-14C9E7E7D25F}" type="datetimeFigureOut">
              <a:rPr lang="en-US" smtClean="0"/>
              <a:t>8/1/2023</a:t>
            </a:fld>
            <a:endParaRPr lang="en-US" dirty="0"/>
          </a:p>
        </p:txBody>
      </p:sp>
      <p:sp>
        <p:nvSpPr>
          <p:cNvPr id="4" name="Footer Placeholder 3">
            <a:extLst>
              <a:ext uri="{FF2B5EF4-FFF2-40B4-BE49-F238E27FC236}">
                <a16:creationId xmlns:a16="http://schemas.microsoft.com/office/drawing/2014/main" id="{AB4CFF74-AD0B-47D4-8F86-D62F2C85DED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A444CD1-1FCE-4AD4-A323-3F03E70947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35C3A6-5A50-4EFD-9179-8A6FADF59485}" type="slidenum">
              <a:rPr lang="en-US" smtClean="0"/>
              <a:t>‹#›</a:t>
            </a:fld>
            <a:endParaRPr lang="en-US" dirty="0"/>
          </a:p>
        </p:txBody>
      </p:sp>
    </p:spTree>
    <p:extLst>
      <p:ext uri="{BB962C8B-B14F-4D97-AF65-F5344CB8AC3E}">
        <p14:creationId xmlns:p14="http://schemas.microsoft.com/office/powerpoint/2010/main" val="38345018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48C9A21-B1F1-447B-A5CC-A46A91F308C6}" type="datetimeFigureOut">
              <a:rPr lang="en-GB" smtClean="0"/>
              <a:pPr/>
              <a:t>01/08/2023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A43B0BDE-27E6-4447-8A38-97E595E5861D}" type="slidenum">
              <a:rPr lang="en-GB" smtClean="0"/>
              <a:pPr/>
              <a:t>‹#›</a:t>
            </a:fld>
            <a:endParaRPr lang="en-GB" dirty="0"/>
          </a:p>
        </p:txBody>
      </p:sp>
    </p:spTree>
    <p:extLst>
      <p:ext uri="{BB962C8B-B14F-4D97-AF65-F5344CB8AC3E}">
        <p14:creationId xmlns:p14="http://schemas.microsoft.com/office/powerpoint/2010/main" val="333012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kbkg.com/research-tax-credit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9100" y="687388"/>
            <a:ext cx="6111875" cy="3438525"/>
          </a:xfrm>
        </p:spPr>
      </p:sp>
      <p:sp>
        <p:nvSpPr>
          <p:cNvPr id="3" name="Notes Placeholder 2"/>
          <p:cNvSpPr>
            <a:spLocks noGrp="1"/>
          </p:cNvSpPr>
          <p:nvPr>
            <p:ph type="body" idx="1"/>
          </p:nvPr>
        </p:nvSpPr>
        <p:spPr/>
        <p:txBody>
          <a:bodyPr>
            <a:normAutofit/>
          </a:bodyPr>
          <a:lstStyle/>
          <a:p>
            <a:pPr defTabSz="874898" eaLnBrk="1" hangingPunct="1">
              <a:defRPr/>
            </a:pPr>
            <a:r>
              <a:rPr lang="en-US" b="1" dirty="0"/>
              <a:t>Admin</a:t>
            </a:r>
          </a:p>
          <a:p>
            <a:pPr defTabSz="874898" eaLnBrk="1" hangingPunct="1">
              <a:defRPr/>
            </a:pPr>
            <a:endParaRPr lang="en-US" b="0" dirty="0"/>
          </a:p>
          <a:p>
            <a:pPr defTabSz="874898" eaLnBrk="1" hangingPunct="1">
              <a:defRPr/>
            </a:pPr>
            <a:r>
              <a:rPr lang="en-US" b="0" dirty="0"/>
              <a:t>Good afternoon everyone, Welcome</a:t>
            </a:r>
            <a:r>
              <a:rPr lang="en-US" b="0" baseline="0" dirty="0"/>
              <a:t> to our </a:t>
            </a:r>
            <a:r>
              <a:rPr lang="en-US" sz="1100" kern="0" dirty="0">
                <a:solidFill>
                  <a:schemeClr val="tx2">
                    <a:lumMod val="75000"/>
                  </a:schemeClr>
                </a:solidFill>
              </a:rPr>
              <a:t>Research &amp; Development Tax Credits webinar. </a:t>
            </a:r>
          </a:p>
          <a:p>
            <a:pPr defTabSz="874898" eaLnBrk="1" hangingPunct="1">
              <a:defRPr/>
            </a:pPr>
            <a:endParaRPr lang="en-US" b="0" baseline="0" dirty="0"/>
          </a:p>
          <a:p>
            <a:r>
              <a:rPr lang="en-US" b="0" baseline="0" dirty="0"/>
              <a:t>My name is {Admin} </a:t>
            </a:r>
            <a:r>
              <a:rPr lang="en-US" dirty="0"/>
              <a:t>- </a:t>
            </a:r>
            <a:r>
              <a:rPr lang="en-US" b="0" baseline="0" dirty="0"/>
              <a:t>I will be helping out with the introduction and polling questions today.</a:t>
            </a:r>
            <a:endParaRPr lang="en-US" b="0" dirty="0"/>
          </a:p>
        </p:txBody>
      </p:sp>
      <p:sp>
        <p:nvSpPr>
          <p:cNvPr id="5" name="Date Placeholder 4"/>
          <p:cNvSpPr>
            <a:spLocks noGrp="1"/>
          </p:cNvSpPr>
          <p:nvPr>
            <p:ph type="dt" idx="11"/>
          </p:nvPr>
        </p:nvSpPr>
        <p:spPr/>
        <p:txBody>
          <a:bodyPr/>
          <a:lstStyle/>
          <a:p>
            <a:r>
              <a:rPr lang="en-US" dirty="0"/>
              <a:t>KBKG.com</a:t>
            </a:r>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endParaRPr lang="en-US" dirty="0"/>
          </a:p>
        </p:txBody>
      </p:sp>
    </p:spTree>
    <p:extLst>
      <p:ext uri="{BB962C8B-B14F-4D97-AF65-F5344CB8AC3E}">
        <p14:creationId xmlns:p14="http://schemas.microsoft.com/office/powerpoint/2010/main" val="4228998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27120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033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43938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Arial" charset="0"/>
            </a:endParaRPr>
          </a:p>
        </p:txBody>
      </p:sp>
      <p:sp>
        <p:nvSpPr>
          <p:cNvPr id="4" name="Header Placeholder 3"/>
          <p:cNvSpPr>
            <a:spLocks noGrp="1"/>
          </p:cNvSpPr>
          <p:nvPr>
            <p:ph type="hdr" sz="quarter" idx="10"/>
          </p:nvPr>
        </p:nvSpPr>
        <p:spPr/>
        <p:txBody>
          <a:bodyPr/>
          <a:lstStyle/>
          <a:p>
            <a:r>
              <a:rPr lang="en-US" dirty="0"/>
              <a:t>chad.niehaus@kbkg.com | john.hanning@kbkg.com </a:t>
            </a:r>
          </a:p>
        </p:txBody>
      </p:sp>
      <p:sp>
        <p:nvSpPr>
          <p:cNvPr id="5" name="Footer Placeholder 4"/>
          <p:cNvSpPr>
            <a:spLocks noGrp="1"/>
          </p:cNvSpPr>
          <p:nvPr>
            <p:ph type="ftr" sz="quarter" idx="11"/>
          </p:nvPr>
        </p:nvSpPr>
        <p:spPr/>
        <p:txBody>
          <a:bodyPr/>
          <a:lstStyle/>
          <a:p>
            <a:r>
              <a:rPr lang="en-US" dirty="0"/>
              <a:t>877-525-4462 x 251 | KBKG.com</a:t>
            </a:r>
          </a:p>
        </p:txBody>
      </p:sp>
      <p:sp>
        <p:nvSpPr>
          <p:cNvPr id="6" name="Slide Number Placeholder 5"/>
          <p:cNvSpPr>
            <a:spLocks noGrp="1"/>
          </p:cNvSpPr>
          <p:nvPr>
            <p:ph type="sldNum" sz="quarter" idx="12"/>
          </p:nvPr>
        </p:nvSpPr>
        <p:spPr/>
        <p:txBody>
          <a:bodyPr/>
          <a:lstStyle/>
          <a:p>
            <a:fld id="{F7E9A704-1803-4E13-8D6F-9E2B17932E31}" type="slidenum">
              <a:rPr lang="en-US" smtClean="0"/>
              <a:pPr/>
              <a:t>15</a:t>
            </a:fld>
            <a:endParaRPr lang="en-US" dirty="0"/>
          </a:p>
        </p:txBody>
      </p:sp>
    </p:spTree>
    <p:extLst>
      <p:ext uri="{BB962C8B-B14F-4D97-AF65-F5344CB8AC3E}">
        <p14:creationId xmlns:p14="http://schemas.microsoft.com/office/powerpoint/2010/main" val="1512290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9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6259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509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479425" y="714375"/>
            <a:ext cx="6356350" cy="3576638"/>
          </a:xfrm>
          <a:ln/>
        </p:spPr>
      </p:sp>
      <p:sp>
        <p:nvSpPr>
          <p:cNvPr id="53251" name="Rectangle 3"/>
          <p:cNvSpPr>
            <a:spLocks noGrp="1" noChangeArrowheads="1"/>
          </p:cNvSpPr>
          <p:nvPr>
            <p:ph type="body" idx="1"/>
          </p:nvPr>
        </p:nvSpPr>
        <p:spPr>
          <a:noFill/>
          <a:ln/>
        </p:spPr>
        <p:txBody>
          <a:bodyPr/>
          <a:lstStyle/>
          <a:p>
            <a:pPr marL="0" marR="0" lvl="0" indent="0" algn="l" defTabSz="881347" rtl="0" eaLnBrk="1" fontAlgn="base" latinLnBrk="0" hangingPunct="1">
              <a:lnSpc>
                <a:spcPct val="100000"/>
              </a:lnSpc>
              <a:spcBef>
                <a:spcPct val="30000"/>
              </a:spcBef>
              <a:spcAft>
                <a:spcPct val="0"/>
              </a:spcAft>
              <a:buClrTx/>
              <a:buSzTx/>
              <a:buFontTx/>
              <a:buNone/>
              <a:tabLst/>
              <a:defRPr/>
            </a:pPr>
            <a:endParaRPr lang="en-US" b="1" dirty="0"/>
          </a:p>
          <a:p>
            <a:pPr defTabSz="881347">
              <a:defRPr/>
            </a:pPr>
            <a:endParaRPr lang="en-US" dirty="0"/>
          </a:p>
        </p:txBody>
      </p:sp>
      <p:sp>
        <p:nvSpPr>
          <p:cNvPr id="2" name="Footer Placeholder 1"/>
          <p:cNvSpPr>
            <a:spLocks noGrp="1"/>
          </p:cNvSpPr>
          <p:nvPr>
            <p:ph type="ftr" sz="quarter" idx="10"/>
          </p:nvPr>
        </p:nvSpPr>
        <p:spPr/>
        <p:txBody>
          <a:bodyPr/>
          <a:lstStyle/>
          <a:p>
            <a:r>
              <a:rPr lang="en-US" dirty="0"/>
              <a:t>916.248.4437  |  JOHN.FRACK@KBKG.COM</a:t>
            </a:r>
          </a:p>
        </p:txBody>
      </p:sp>
      <p:sp>
        <p:nvSpPr>
          <p:cNvPr id="3" name="Header Placeholder 2"/>
          <p:cNvSpPr>
            <a:spLocks noGrp="1"/>
          </p:cNvSpPr>
          <p:nvPr>
            <p:ph type="hdr" sz="quarter" idx="11"/>
          </p:nvPr>
        </p:nvSpPr>
        <p:spPr/>
        <p:txBody>
          <a:bodyPr/>
          <a:lstStyle/>
          <a:p>
            <a:r>
              <a:rPr lang="en-US" dirty="0"/>
              <a:t>KBKG  |  JOHN FRACK</a:t>
            </a:r>
          </a:p>
        </p:txBody>
      </p:sp>
    </p:spTree>
    <p:extLst>
      <p:ext uri="{BB962C8B-B14F-4D97-AF65-F5344CB8AC3E}">
        <p14:creationId xmlns:p14="http://schemas.microsoft.com/office/powerpoint/2010/main" val="381615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a:p>
          <a:p>
            <a:endParaRPr lang="en-US" dirty="0">
              <a:solidFill>
                <a:srgbClr val="FF0000"/>
              </a:solidFill>
            </a:endParaRPr>
          </a:p>
        </p:txBody>
      </p:sp>
      <p:sp>
        <p:nvSpPr>
          <p:cNvPr id="5" name="Date Placeholder 4"/>
          <p:cNvSpPr>
            <a:spLocks noGrp="1"/>
          </p:cNvSpPr>
          <p:nvPr>
            <p:ph type="dt" idx="11"/>
          </p:nvPr>
        </p:nvSpPr>
        <p:spPr/>
        <p:txBody>
          <a:bodyPr/>
          <a:lstStyle/>
          <a:p>
            <a:r>
              <a:rPr lang="en-US" dirty="0"/>
              <a:t>KBKG.com</a:t>
            </a:r>
          </a:p>
        </p:txBody>
      </p:sp>
      <p:sp>
        <p:nvSpPr>
          <p:cNvPr id="6" name="Footer Placeholder 5"/>
          <p:cNvSpPr>
            <a:spLocks noGrp="1"/>
          </p:cNvSpPr>
          <p:nvPr>
            <p:ph type="ftr" sz="quarter" idx="12"/>
          </p:nvPr>
        </p:nvSpPr>
        <p:spPr/>
        <p:txBody>
          <a:bodyPr/>
          <a:lstStyle/>
          <a:p>
            <a:r>
              <a:rPr lang="en-US" dirty="0"/>
              <a:t>916.248.4437  |  JOHN.FRACK@KBKG.COM</a:t>
            </a:r>
          </a:p>
        </p:txBody>
      </p:sp>
      <p:sp>
        <p:nvSpPr>
          <p:cNvPr id="7" name="Header Placeholder 6"/>
          <p:cNvSpPr>
            <a:spLocks noGrp="1"/>
          </p:cNvSpPr>
          <p:nvPr>
            <p:ph type="hdr" sz="quarter" idx="13"/>
          </p:nvPr>
        </p:nvSpPr>
        <p:spPr/>
        <p:txBody>
          <a:bodyPr/>
          <a:lstStyle/>
          <a:p>
            <a:r>
              <a:rPr lang="en-US" dirty="0"/>
              <a:t>KBKG  |  JOHN FRACK</a:t>
            </a:r>
          </a:p>
        </p:txBody>
      </p:sp>
    </p:spTree>
    <p:extLst>
      <p:ext uri="{BB962C8B-B14F-4D97-AF65-F5344CB8AC3E}">
        <p14:creationId xmlns:p14="http://schemas.microsoft.com/office/powerpoint/2010/main" val="1051134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0269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C6870D-BB94-4F31-953C-500073956FD6}" type="slidenum">
              <a:rPr lang="en-US"/>
              <a:pPr/>
              <a:t>2</a:t>
            </a:fld>
            <a:endParaRPr lang="en-US" dirty="0"/>
          </a:p>
        </p:txBody>
      </p:sp>
      <p:sp>
        <p:nvSpPr>
          <p:cNvPr id="1885186" name="Rectangle 2"/>
          <p:cNvSpPr>
            <a:spLocks noGrp="1" noRot="1" noChangeAspect="1" noChangeArrowheads="1" noTextEdit="1"/>
          </p:cNvSpPr>
          <p:nvPr>
            <p:ph type="sldImg"/>
          </p:nvPr>
        </p:nvSpPr>
        <p:spPr>
          <a:xfrm>
            <a:off x="419100" y="687388"/>
            <a:ext cx="6111875" cy="3438525"/>
          </a:xfrm>
          <a:ln/>
        </p:spPr>
      </p:sp>
      <p:sp>
        <p:nvSpPr>
          <p:cNvPr id="1885187" name="Rectangle 3"/>
          <p:cNvSpPr>
            <a:spLocks noGrp="1" noChangeArrowheads="1"/>
          </p:cNvSpPr>
          <p:nvPr>
            <p:ph type="body" idx="1"/>
          </p:nvPr>
        </p:nvSpPr>
        <p:spPr/>
        <p:txBody>
          <a:bodyPr/>
          <a:lstStyle/>
          <a:p>
            <a:r>
              <a:rPr lang="en-US" sz="1300" b="1" dirty="0"/>
              <a:t>Admin</a:t>
            </a:r>
          </a:p>
          <a:p>
            <a:endParaRPr lang="en-US" sz="1300" b="1" dirty="0">
              <a:latin typeface="Arial" charset="0"/>
            </a:endParaRPr>
          </a:p>
          <a:p>
            <a:pPr eaLnBrk="1" hangingPunct="1">
              <a:lnSpc>
                <a:spcPct val="90000"/>
              </a:lnSpc>
            </a:pPr>
            <a:r>
              <a:rPr lang="en-US" sz="1300" dirty="0">
                <a:latin typeface="Arial" charset="0"/>
              </a:rPr>
              <a:t>Now, a little bit about our company. </a:t>
            </a:r>
          </a:p>
          <a:p>
            <a:pPr>
              <a:lnSpc>
                <a:spcPct val="90000"/>
              </a:lnSpc>
            </a:pPr>
            <a:endParaRPr lang="en-US" sz="1300" dirty="0">
              <a:latin typeface="Arial" charset="0"/>
            </a:endParaRPr>
          </a:p>
          <a:p>
            <a:pPr defTabSz="874898" eaLnBrk="1" hangingPunct="1">
              <a:lnSpc>
                <a:spcPct val="80000"/>
              </a:lnSpc>
              <a:defRPr/>
            </a:pPr>
            <a:r>
              <a:rPr lang="en-US" sz="1300" dirty="0">
                <a:latin typeface="Arial" charset="0"/>
              </a:rPr>
              <a:t>KBKG was </a:t>
            </a:r>
            <a:r>
              <a:rPr lang="en-US" sz="1300" dirty="0">
                <a:latin typeface="Calibri" pitchFamily="34" charset="0"/>
                <a:cs typeface="Arial" pitchFamily="34" charset="0"/>
              </a:rPr>
              <a:t>Established in 1999 – we have offices across the US including</a:t>
            </a:r>
            <a:r>
              <a:rPr lang="en-US" sz="1300" dirty="0"/>
              <a:t>; Illinois, Georgia, New York, Texas, and Pasadena, California where we are headquartered.</a:t>
            </a:r>
          </a:p>
          <a:p>
            <a:pPr defTabSz="874898" eaLnBrk="1" hangingPunct="1">
              <a:lnSpc>
                <a:spcPct val="80000"/>
              </a:lnSpc>
              <a:defRPr/>
            </a:pPr>
            <a:endParaRPr lang="en-US" sz="1300" dirty="0">
              <a:latin typeface="Calibri" pitchFamily="34" charset="0"/>
              <a:cs typeface="Arial" pitchFamily="34" charset="0"/>
            </a:endParaRPr>
          </a:p>
          <a:p>
            <a:pPr defTabSz="874898" eaLnBrk="1" hangingPunct="1">
              <a:lnSpc>
                <a:spcPct val="80000"/>
              </a:lnSpc>
              <a:defRPr/>
            </a:pPr>
            <a:r>
              <a:rPr lang="en-US" sz="1300" dirty="0">
                <a:latin typeface="Calibri" pitchFamily="34" charset="0"/>
                <a:cs typeface="Arial" pitchFamily="34" charset="0"/>
              </a:rPr>
              <a:t>We provide turn-key tax solutions to CPAs and their architectural clients. </a:t>
            </a:r>
            <a:r>
              <a:rPr lang="en-US" sz="1300" dirty="0">
                <a:latin typeface="Arial" charset="0"/>
              </a:rPr>
              <a:t>Our engineers and tax experts have performed thousands of tax projects resulting in over a billion dollars in benefits for our clients.</a:t>
            </a:r>
            <a:br>
              <a:rPr lang="en-US" sz="1300" dirty="0">
                <a:latin typeface="Arial" charset="0"/>
              </a:rPr>
            </a:br>
            <a:endParaRPr lang="en-US" sz="1300" dirty="0">
              <a:latin typeface="Arial" charset="0"/>
            </a:endParaRPr>
          </a:p>
          <a:p>
            <a:pPr>
              <a:lnSpc>
                <a:spcPct val="80000"/>
              </a:lnSpc>
              <a:spcBef>
                <a:spcPts val="0"/>
              </a:spcBef>
              <a:spcAft>
                <a:spcPts val="0"/>
              </a:spcAft>
            </a:pPr>
            <a:r>
              <a:rPr lang="en-US" sz="1300" dirty="0">
                <a:latin typeface="Calibri" pitchFamily="34" charset="0"/>
                <a:cs typeface="Arial" pitchFamily="34" charset="0"/>
              </a:rPr>
              <a:t>Our team is a diverse mix of tax professionals, attorneys, engineers, and economists from various disciplines.  This combination of talent allows us to be the best at what we do and maximize results for our clients.</a:t>
            </a:r>
          </a:p>
          <a:p>
            <a:pPr>
              <a:lnSpc>
                <a:spcPct val="80000"/>
              </a:lnSpc>
              <a:spcBef>
                <a:spcPts val="0"/>
              </a:spcBef>
              <a:spcAft>
                <a:spcPts val="0"/>
              </a:spcAft>
              <a:buFont typeface="Wingdings" pitchFamily="2" charset="2"/>
              <a:buNone/>
            </a:pPr>
            <a:endParaRPr lang="en-US" sz="1300" dirty="0">
              <a:latin typeface="Calibri" pitchFamily="34" charset="0"/>
              <a:cs typeface="Arial" pitchFamily="34" charset="0"/>
            </a:endParaRPr>
          </a:p>
        </p:txBody>
      </p:sp>
      <p:sp>
        <p:nvSpPr>
          <p:cNvPr id="2" name="Date Placeholder 1"/>
          <p:cNvSpPr>
            <a:spLocks noGrp="1"/>
          </p:cNvSpPr>
          <p:nvPr>
            <p:ph type="dt" idx="10"/>
          </p:nvPr>
        </p:nvSpPr>
        <p:spPr/>
        <p:txBody>
          <a:bodyPr/>
          <a:lstStyle/>
          <a:p>
            <a:r>
              <a:rPr lang="en-US" dirty="0"/>
              <a:t>KBKG.com</a:t>
            </a:r>
          </a:p>
        </p:txBody>
      </p:sp>
      <p:sp>
        <p:nvSpPr>
          <p:cNvPr id="3" name="Footer Placeholder 2"/>
          <p:cNvSpPr>
            <a:spLocks noGrp="1"/>
          </p:cNvSpPr>
          <p:nvPr>
            <p:ph type="ftr" sz="quarter" idx="11"/>
          </p:nvPr>
        </p:nvSpPr>
        <p:spPr/>
        <p:txBody>
          <a:bodyPr/>
          <a:lstStyle/>
          <a:p>
            <a:endParaRPr lang="en-US" dirty="0"/>
          </a:p>
        </p:txBody>
      </p:sp>
      <p:sp>
        <p:nvSpPr>
          <p:cNvPr id="4" name="Header Placeholder 3"/>
          <p:cNvSpPr>
            <a:spLocks noGrp="1"/>
          </p:cNvSpPr>
          <p:nvPr>
            <p:ph type="hdr" sz="quarter" idx="12"/>
          </p:nvPr>
        </p:nvSpPr>
        <p:spPr/>
        <p:txBody>
          <a:bodyPr/>
          <a:lstStyle/>
          <a:p>
            <a:endParaRPr lang="en-US" dirty="0"/>
          </a:p>
        </p:txBody>
      </p:sp>
    </p:spTree>
    <p:extLst>
      <p:ext uri="{BB962C8B-B14F-4D97-AF65-F5344CB8AC3E}">
        <p14:creationId xmlns:p14="http://schemas.microsoft.com/office/powerpoint/2010/main" val="339111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0021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0474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856205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Arial" charset="0"/>
            </a:endParaRPr>
          </a:p>
        </p:txBody>
      </p:sp>
      <p:sp>
        <p:nvSpPr>
          <p:cNvPr id="4" name="Header Placeholder 3"/>
          <p:cNvSpPr>
            <a:spLocks noGrp="1"/>
          </p:cNvSpPr>
          <p:nvPr>
            <p:ph type="hdr" sz="quarter" idx="10"/>
          </p:nvPr>
        </p:nvSpPr>
        <p:spPr/>
        <p:txBody>
          <a:bodyPr/>
          <a:lstStyle/>
          <a:p>
            <a:r>
              <a:rPr lang="en-US" dirty="0"/>
              <a:t>chad.niehaus@kbkg.com | john.hanning@kbkg.com </a:t>
            </a:r>
          </a:p>
        </p:txBody>
      </p:sp>
      <p:sp>
        <p:nvSpPr>
          <p:cNvPr id="5" name="Footer Placeholder 4"/>
          <p:cNvSpPr>
            <a:spLocks noGrp="1"/>
          </p:cNvSpPr>
          <p:nvPr>
            <p:ph type="ftr" sz="quarter" idx="11"/>
          </p:nvPr>
        </p:nvSpPr>
        <p:spPr/>
        <p:txBody>
          <a:bodyPr/>
          <a:lstStyle/>
          <a:p>
            <a:r>
              <a:rPr lang="en-US" dirty="0"/>
              <a:t>877-525-4462 x 251 | KBKG.com</a:t>
            </a:r>
          </a:p>
        </p:txBody>
      </p:sp>
      <p:sp>
        <p:nvSpPr>
          <p:cNvPr id="6" name="Slide Number Placeholder 5"/>
          <p:cNvSpPr>
            <a:spLocks noGrp="1"/>
          </p:cNvSpPr>
          <p:nvPr>
            <p:ph type="sldNum" sz="quarter" idx="12"/>
          </p:nvPr>
        </p:nvSpPr>
        <p:spPr/>
        <p:txBody>
          <a:bodyPr/>
          <a:lstStyle/>
          <a:p>
            <a:fld id="{F7E9A704-1803-4E13-8D6F-9E2B17932E31}" type="slidenum">
              <a:rPr lang="en-US" smtClean="0"/>
              <a:pPr/>
              <a:t>27</a:t>
            </a:fld>
            <a:endParaRPr lang="en-US" dirty="0"/>
          </a:p>
        </p:txBody>
      </p:sp>
    </p:spTree>
    <p:extLst>
      <p:ext uri="{BB962C8B-B14F-4D97-AF65-F5344CB8AC3E}">
        <p14:creationId xmlns:p14="http://schemas.microsoft.com/office/powerpoint/2010/main" val="4288471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BF8C10CF-5A9E-4271-95E4-4DE2E9669C38}" type="slidenum">
              <a:rPr lang="en-US" smtClean="0"/>
              <a:pPr/>
              <a:t>28</a:t>
            </a:fld>
            <a:endParaRPr lang="en-US" dirty="0"/>
          </a:p>
        </p:txBody>
      </p:sp>
      <p:sp>
        <p:nvSpPr>
          <p:cNvPr id="117763" name="Rectangle 7"/>
          <p:cNvSpPr txBox="1">
            <a:spLocks noGrp="1" noChangeArrowheads="1"/>
          </p:cNvSpPr>
          <p:nvPr/>
        </p:nvSpPr>
        <p:spPr bwMode="auto">
          <a:xfrm>
            <a:off x="4144966" y="9137655"/>
            <a:ext cx="3170237" cy="476250"/>
          </a:xfrm>
          <a:prstGeom prst="rect">
            <a:avLst/>
          </a:prstGeom>
          <a:noFill/>
          <a:ln w="9525">
            <a:noFill/>
            <a:miter lim="800000"/>
            <a:headEnd/>
            <a:tailEnd/>
          </a:ln>
        </p:spPr>
        <p:txBody>
          <a:bodyPr lIns="96522" tIns="48261" rIns="96522" bIns="48261" anchor="b"/>
          <a:lstStyle/>
          <a:p>
            <a:pPr algn="r" defTabSz="964096"/>
            <a:fld id="{E037EC09-CA5D-4F9D-84FA-049F28EA42DB}" type="slidenum">
              <a:rPr lang="en-US" sz="1300">
                <a:latin typeface="Times New Roman" pitchFamily="18" charset="0"/>
              </a:rPr>
              <a:pPr algn="r" defTabSz="964096"/>
              <a:t>28</a:t>
            </a:fld>
            <a:endParaRPr lang="en-US" sz="1300" dirty="0">
              <a:latin typeface="Times New Roman" pitchFamily="18" charset="0"/>
            </a:endParaRPr>
          </a:p>
        </p:txBody>
      </p:sp>
      <p:sp>
        <p:nvSpPr>
          <p:cNvPr id="117764" name="Rectangle 2"/>
          <p:cNvSpPr>
            <a:spLocks noGrp="1" noRot="1" noChangeAspect="1" noChangeArrowheads="1" noTextEdit="1"/>
          </p:cNvSpPr>
          <p:nvPr>
            <p:ph type="sldImg"/>
          </p:nvPr>
        </p:nvSpPr>
        <p:spPr>
          <a:xfrm>
            <a:off x="481013" y="714375"/>
            <a:ext cx="6356350" cy="3576638"/>
          </a:xfrm>
          <a:solidFill>
            <a:srgbClr val="FFFFFF"/>
          </a:solidFill>
          <a:ln/>
        </p:spPr>
      </p:sp>
      <p:sp>
        <p:nvSpPr>
          <p:cNvPr id="117765" name="Rectangle 3"/>
          <p:cNvSpPr>
            <a:spLocks noGrp="1" noChangeArrowheads="1"/>
          </p:cNvSpPr>
          <p:nvPr>
            <p:ph type="body" idx="1"/>
          </p:nvPr>
        </p:nvSpPr>
        <p:spPr>
          <a:noFill/>
          <a:ln>
            <a:solidFill>
              <a:srgbClr val="000000"/>
            </a:solidFill>
          </a:ln>
        </p:spPr>
        <p:txBody>
          <a:bodyPr lIns="96522" tIns="48261" rIns="96522" bIns="48261"/>
          <a:lstStyle/>
          <a:p>
            <a:pPr defTabSz="914132" eaLnBrk="1" hangingPunct="1">
              <a:defRPr/>
            </a:pPr>
            <a:r>
              <a:rPr lang="en-US" b="1" dirty="0"/>
              <a:t>Paul</a:t>
            </a:r>
          </a:p>
          <a:p>
            <a:pPr defTabSz="914132" eaLnBrk="1" hangingPunct="1">
              <a:defRPr/>
            </a:pPr>
            <a:endParaRPr lang="en-US" b="1" dirty="0">
              <a:solidFill>
                <a:srgbClr val="000000"/>
              </a:solidFill>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0" charset="0"/>
                <a:ea typeface="MS PGothic" pitchFamily="34" charset="-128"/>
                <a:cs typeface="MS PGothic" pitchFamily="34" charset="-128"/>
              </a:rPr>
              <a:t>In order to fully understand the research credit, it is critical to understand the process in which costs and activities were captured. We will start with a general R&amp;D credit overview.</a:t>
            </a:r>
          </a:p>
        </p:txBody>
      </p:sp>
      <p:sp>
        <p:nvSpPr>
          <p:cNvPr id="2" name="Footer Placeholder 1"/>
          <p:cNvSpPr>
            <a:spLocks noGrp="1"/>
          </p:cNvSpPr>
          <p:nvPr>
            <p:ph type="ftr" sz="quarter" idx="10"/>
          </p:nvPr>
        </p:nvSpPr>
        <p:spPr/>
        <p:txBody>
          <a:bodyPr/>
          <a:lstStyle/>
          <a:p>
            <a:r>
              <a:rPr lang="en-US" dirty="0"/>
              <a:t>Revision Date: 01/30/18</a:t>
            </a:r>
          </a:p>
        </p:txBody>
      </p:sp>
      <p:sp>
        <p:nvSpPr>
          <p:cNvPr id="3" name="Header Placeholder 2"/>
          <p:cNvSpPr>
            <a:spLocks noGrp="1"/>
          </p:cNvSpPr>
          <p:nvPr>
            <p:ph type="hdr" sz="quarter" idx="11"/>
          </p:nvPr>
        </p:nvSpPr>
        <p:spPr/>
        <p:txBody>
          <a:bodyPr/>
          <a:lstStyle/>
          <a:p>
            <a:r>
              <a:rPr lang="en-US" dirty="0"/>
              <a:t>KBKG Research &amp; Development Tax Credits - Life Sciences</a:t>
            </a:r>
          </a:p>
        </p:txBody>
      </p:sp>
    </p:spTree>
    <p:extLst>
      <p:ext uri="{BB962C8B-B14F-4D97-AF65-F5344CB8AC3E}">
        <p14:creationId xmlns:p14="http://schemas.microsoft.com/office/powerpoint/2010/main" val="1556738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Arial" charset="0"/>
            </a:endParaRPr>
          </a:p>
        </p:txBody>
      </p:sp>
      <p:sp>
        <p:nvSpPr>
          <p:cNvPr id="4" name="Header Placeholder 3"/>
          <p:cNvSpPr>
            <a:spLocks noGrp="1"/>
          </p:cNvSpPr>
          <p:nvPr>
            <p:ph type="hdr" sz="quarter" idx="10"/>
          </p:nvPr>
        </p:nvSpPr>
        <p:spPr/>
        <p:txBody>
          <a:bodyPr/>
          <a:lstStyle/>
          <a:p>
            <a:r>
              <a:rPr lang="en-US" dirty="0"/>
              <a:t>chad.niehaus@kbkg.com | john.hanning@kbkg.com </a:t>
            </a:r>
          </a:p>
        </p:txBody>
      </p:sp>
      <p:sp>
        <p:nvSpPr>
          <p:cNvPr id="5" name="Footer Placeholder 4"/>
          <p:cNvSpPr>
            <a:spLocks noGrp="1"/>
          </p:cNvSpPr>
          <p:nvPr>
            <p:ph type="ftr" sz="quarter" idx="11"/>
          </p:nvPr>
        </p:nvSpPr>
        <p:spPr/>
        <p:txBody>
          <a:bodyPr/>
          <a:lstStyle/>
          <a:p>
            <a:r>
              <a:rPr lang="en-US" dirty="0"/>
              <a:t>877-525-4462 x 251 | KBKG.com</a:t>
            </a:r>
          </a:p>
        </p:txBody>
      </p:sp>
      <p:sp>
        <p:nvSpPr>
          <p:cNvPr id="6" name="Slide Number Placeholder 5"/>
          <p:cNvSpPr>
            <a:spLocks noGrp="1"/>
          </p:cNvSpPr>
          <p:nvPr>
            <p:ph type="sldNum" sz="quarter" idx="12"/>
          </p:nvPr>
        </p:nvSpPr>
        <p:spPr/>
        <p:txBody>
          <a:bodyPr/>
          <a:lstStyle/>
          <a:p>
            <a:fld id="{F7E9A704-1803-4E13-8D6F-9E2B17932E31}" type="slidenum">
              <a:rPr lang="en-US" smtClean="0"/>
              <a:pPr/>
              <a:t>29</a:t>
            </a:fld>
            <a:endParaRPr lang="en-US" dirty="0"/>
          </a:p>
        </p:txBody>
      </p:sp>
    </p:spTree>
    <p:extLst>
      <p:ext uri="{BB962C8B-B14F-4D97-AF65-F5344CB8AC3E}">
        <p14:creationId xmlns:p14="http://schemas.microsoft.com/office/powerpoint/2010/main" val="3607736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b="0" i="0" kern="1200" dirty="0">
              <a:solidFill>
                <a:schemeClr val="tx1"/>
              </a:solidFill>
              <a:effectLst/>
              <a:latin typeface="Times New Roman" pitchFamily="18" charset="0"/>
              <a:ea typeface="+mn-ea"/>
              <a:cs typeface="Arial" charset="0"/>
            </a:endParaRPr>
          </a:p>
        </p:txBody>
      </p:sp>
      <p:sp>
        <p:nvSpPr>
          <p:cNvPr id="4" name="Header Placeholder 3"/>
          <p:cNvSpPr>
            <a:spLocks noGrp="1"/>
          </p:cNvSpPr>
          <p:nvPr>
            <p:ph type="hdr" sz="quarter" idx="10"/>
          </p:nvPr>
        </p:nvSpPr>
        <p:spPr/>
        <p:txBody>
          <a:bodyPr/>
          <a:lstStyle/>
          <a:p>
            <a:r>
              <a:rPr lang="en-US" dirty="0"/>
              <a:t>chad.niehaus@kbkg.com | john.hanning@kbkg.com </a:t>
            </a:r>
          </a:p>
        </p:txBody>
      </p:sp>
      <p:sp>
        <p:nvSpPr>
          <p:cNvPr id="5" name="Footer Placeholder 4"/>
          <p:cNvSpPr>
            <a:spLocks noGrp="1"/>
          </p:cNvSpPr>
          <p:nvPr>
            <p:ph type="ftr" sz="quarter" idx="11"/>
          </p:nvPr>
        </p:nvSpPr>
        <p:spPr/>
        <p:txBody>
          <a:bodyPr/>
          <a:lstStyle/>
          <a:p>
            <a:r>
              <a:rPr lang="en-US" dirty="0"/>
              <a:t>877-525-4462 x 251 | KBKG.com</a:t>
            </a:r>
          </a:p>
        </p:txBody>
      </p:sp>
      <p:sp>
        <p:nvSpPr>
          <p:cNvPr id="6" name="Slide Number Placeholder 5"/>
          <p:cNvSpPr>
            <a:spLocks noGrp="1"/>
          </p:cNvSpPr>
          <p:nvPr>
            <p:ph type="sldNum" sz="quarter" idx="12"/>
          </p:nvPr>
        </p:nvSpPr>
        <p:spPr/>
        <p:txBody>
          <a:bodyPr/>
          <a:lstStyle/>
          <a:p>
            <a:fld id="{F7E9A704-1803-4E13-8D6F-9E2B17932E31}" type="slidenum">
              <a:rPr lang="en-US" smtClean="0"/>
              <a:pPr/>
              <a:t>30</a:t>
            </a:fld>
            <a:endParaRPr lang="en-US" dirty="0"/>
          </a:p>
        </p:txBody>
      </p:sp>
    </p:spTree>
    <p:extLst>
      <p:ext uri="{BB962C8B-B14F-4D97-AF65-F5344CB8AC3E}">
        <p14:creationId xmlns:p14="http://schemas.microsoft.com/office/powerpoint/2010/main" val="3854338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normAutofit/>
          </a:bodyPr>
          <a:lstStyle/>
          <a:p>
            <a:pPr defTabSz="914222" eaLnBrk="1" hangingPunct="1">
              <a:defRPr/>
            </a:pPr>
            <a:r>
              <a:rPr lang="en-US" b="0" dirty="0"/>
              <a:t>Here are some audit considerations. </a:t>
            </a:r>
          </a:p>
          <a:p>
            <a:pPr defTabSz="914222" eaLnBrk="1" hangingPunct="1">
              <a:defRPr/>
            </a:pPr>
            <a:endParaRPr lang="en-US" b="0" dirty="0"/>
          </a:p>
          <a:p>
            <a:pPr defTabSz="914222" eaLnBrk="1" hangingPunct="1">
              <a:defRPr/>
            </a:pPr>
            <a:r>
              <a:rPr lang="en-US" b="0" dirty="0"/>
              <a:t>(Read above)…..</a:t>
            </a:r>
          </a:p>
          <a:p>
            <a:pPr marL="0" indent="0">
              <a:buFont typeface="+mj-lt"/>
              <a:buNone/>
            </a:pPr>
            <a:endParaRPr lang="en-US" b="0" baseline="0" dirty="0"/>
          </a:p>
          <a:p>
            <a:pPr marL="0" marR="0" lvl="0" indent="0" algn="l" defTabSz="914400" rtl="0" eaLnBrk="0" fontAlgn="base" latinLnBrk="0" hangingPunct="0">
              <a:lnSpc>
                <a:spcPct val="100000"/>
              </a:lnSpc>
              <a:spcBef>
                <a:spcPct val="30000"/>
              </a:spcBef>
              <a:spcAft>
                <a:spcPct val="0"/>
              </a:spcAft>
              <a:buClrTx/>
              <a:buSzTx/>
              <a:buFont typeface="+mj-lt"/>
              <a:buNone/>
              <a:tabLst/>
              <a:defRPr/>
            </a:pPr>
            <a:r>
              <a:rPr lang="en-US" sz="1200" dirty="0"/>
              <a:t>IRS is looking for the nexus between qualified business components and activities as well as the nexus between qualified business components and qualified individuals.  Highly qualifying individuals should have more documentation as evidence of their involvement on the projects on which they worked.</a:t>
            </a:r>
          </a:p>
          <a:p>
            <a:pPr marL="0" indent="0">
              <a:buFont typeface="+mj-lt"/>
              <a:buNone/>
            </a:pPr>
            <a:endParaRPr lang="en-US" b="0" baseline="0" dirty="0"/>
          </a:p>
          <a:p>
            <a:pPr marL="0" indent="0">
              <a:buFont typeface="+mj-lt"/>
              <a:buNone/>
            </a:pPr>
            <a:r>
              <a:rPr lang="en-US" baseline="0" dirty="0"/>
              <a:t>Documentation supporting the R&amp;D activities as well as the expenses related to the development continue to be a major focus of the audits. Although there is no clear guidance what constitutes contemporaneous documentation, other than “permanent books and records sufficient to establish the amount of the credit,” the more relevant documentation the better.</a:t>
            </a:r>
            <a:endParaRPr lang="en-US" dirty="0"/>
          </a:p>
          <a:p>
            <a:pPr defTabSz="914222" eaLnBrk="1" hangingPunct="1">
              <a:defRPr/>
            </a:pPr>
            <a:endParaRPr lang="en-US" b="0" dirty="0"/>
          </a:p>
        </p:txBody>
      </p:sp>
      <p:sp>
        <p:nvSpPr>
          <p:cNvPr id="4" name="Slide Number Placeholder 3"/>
          <p:cNvSpPr>
            <a:spLocks noGrp="1"/>
          </p:cNvSpPr>
          <p:nvPr>
            <p:ph type="sldNum" sz="quarter" idx="10"/>
          </p:nvPr>
        </p:nvSpPr>
        <p:spPr/>
        <p:txBody>
          <a:bodyPr/>
          <a:lstStyle/>
          <a:p>
            <a:fld id="{6E2543BF-36CA-4073-90EE-84E2279256E5}" type="slidenum">
              <a:rPr lang="en-US" smtClean="0">
                <a:solidFill>
                  <a:prstClr val="black"/>
                </a:solidFill>
              </a:rPr>
              <a:pPr/>
              <a:t>34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t>Revision Date: 05/16/16</a:t>
            </a:r>
          </a:p>
        </p:txBody>
      </p:sp>
      <p:sp>
        <p:nvSpPr>
          <p:cNvPr id="6" name="Header Placeholder 5"/>
          <p:cNvSpPr>
            <a:spLocks noGrp="1"/>
          </p:cNvSpPr>
          <p:nvPr>
            <p:ph type="hdr" sz="quarter" idx="12"/>
          </p:nvPr>
        </p:nvSpPr>
        <p:spPr/>
        <p:txBody>
          <a:bodyPr/>
          <a:lstStyle/>
          <a:p>
            <a:r>
              <a:rPr lang="en-US" dirty="0"/>
              <a:t>KBKG Research &amp; Development Tax Credits</a:t>
            </a:r>
          </a:p>
        </p:txBody>
      </p:sp>
    </p:spTree>
    <p:extLst>
      <p:ext uri="{BB962C8B-B14F-4D97-AF65-F5344CB8AC3E}">
        <p14:creationId xmlns:p14="http://schemas.microsoft.com/office/powerpoint/2010/main" val="649748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normAutofit/>
          </a:bodyPr>
          <a:lstStyle/>
          <a:p>
            <a:pPr defTabSz="914312">
              <a:defRPr/>
            </a:pPr>
            <a:endParaRPr lang="en-US" dirty="0"/>
          </a:p>
        </p:txBody>
      </p:sp>
      <p:sp>
        <p:nvSpPr>
          <p:cNvPr id="4" name="Slide Number Placeholder 3"/>
          <p:cNvSpPr>
            <a:spLocks noGrp="1"/>
          </p:cNvSpPr>
          <p:nvPr>
            <p:ph type="sldNum" sz="quarter" idx="10"/>
          </p:nvPr>
        </p:nvSpPr>
        <p:spPr/>
        <p:txBody>
          <a:bodyPr/>
          <a:lstStyle/>
          <a:p>
            <a:fld id="{6E2543BF-36CA-4073-90EE-84E2279256E5}" type="slidenum">
              <a:rPr lang="en-US" smtClean="0"/>
              <a:pPr/>
              <a:t>35</a:t>
            </a:fld>
            <a:endParaRPr lang="en-US" dirty="0"/>
          </a:p>
        </p:txBody>
      </p:sp>
      <p:sp>
        <p:nvSpPr>
          <p:cNvPr id="5" name="Footer Placeholder 4"/>
          <p:cNvSpPr>
            <a:spLocks noGrp="1"/>
          </p:cNvSpPr>
          <p:nvPr>
            <p:ph type="ftr" sz="quarter" idx="11"/>
          </p:nvPr>
        </p:nvSpPr>
        <p:spPr/>
        <p:txBody>
          <a:bodyPr/>
          <a:lstStyle/>
          <a:p>
            <a:r>
              <a:rPr lang="en-US" dirty="0"/>
              <a:t>916.248.4437  |  JOHN.FRACK@KBKG.COM</a:t>
            </a:r>
          </a:p>
        </p:txBody>
      </p:sp>
      <p:sp>
        <p:nvSpPr>
          <p:cNvPr id="6" name="Header Placeholder 5"/>
          <p:cNvSpPr>
            <a:spLocks noGrp="1"/>
          </p:cNvSpPr>
          <p:nvPr>
            <p:ph type="hdr" sz="quarter" idx="12"/>
          </p:nvPr>
        </p:nvSpPr>
        <p:spPr/>
        <p:txBody>
          <a:bodyPr/>
          <a:lstStyle/>
          <a:p>
            <a:r>
              <a:rPr lang="en-US" dirty="0"/>
              <a:t>KBKG  |  JOHN FRACK</a:t>
            </a:r>
          </a:p>
        </p:txBody>
      </p:sp>
    </p:spTree>
    <p:extLst>
      <p:ext uri="{BB962C8B-B14F-4D97-AF65-F5344CB8AC3E}">
        <p14:creationId xmlns:p14="http://schemas.microsoft.com/office/powerpoint/2010/main" val="3126874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latin typeface="Times New Roman" pitchFamily="18" charset="0"/>
              </a:rPr>
              <a:t>And with that, I would like to thank you for joining us today.  Should you wish to discuss R&amp;E credits further with our experts, please use their contact information is included on this slide.</a:t>
            </a:r>
          </a:p>
          <a:p>
            <a:endParaRPr lang="en-US" baseline="0" dirty="0">
              <a:latin typeface="Times New Roman" pitchFamily="18" charset="0"/>
            </a:endParaRPr>
          </a:p>
          <a:p>
            <a:r>
              <a:rPr lang="en-US" dirty="0">
                <a:latin typeface="Times New Roman" pitchFamily="18" charset="0"/>
              </a:rPr>
              <a:t>If you have any questions about the material that was covered or would</a:t>
            </a:r>
            <a:r>
              <a:rPr lang="en-US" baseline="0" dirty="0">
                <a:latin typeface="Times New Roman" pitchFamily="18" charset="0"/>
              </a:rPr>
              <a:t> like to discuss an opportunity</a:t>
            </a:r>
            <a:r>
              <a:rPr lang="en-US" dirty="0">
                <a:latin typeface="Times New Roman" pitchFamily="18" charset="0"/>
              </a:rPr>
              <a:t>, please call us or reach out to book </a:t>
            </a:r>
            <a:r>
              <a:rPr lang="en-US">
                <a:latin typeface="Times New Roman" pitchFamily="18" charset="0"/>
              </a:rPr>
              <a:t>a meeting.</a:t>
            </a:r>
          </a:p>
          <a:p>
            <a:endParaRPr lang="en-US" dirty="0">
              <a:latin typeface="Times New Roman" pitchFamily="18" charset="0"/>
            </a:endParaRPr>
          </a:p>
          <a:p>
            <a:r>
              <a:rPr lang="en-US" dirty="0">
                <a:latin typeface="Times New Roman" pitchFamily="18" charset="0"/>
              </a:rPr>
              <a:t>KBKG offers other</a:t>
            </a:r>
            <a:r>
              <a:rPr lang="en-US" baseline="0" dirty="0">
                <a:latin typeface="Times New Roman" pitchFamily="18" charset="0"/>
              </a:rPr>
              <a:t> webinars that may be of interest to you. I invite you to check them out at:  kbkg.com/webinars</a:t>
            </a:r>
          </a:p>
          <a:p>
            <a:endParaRPr lang="en-US" baseline="0" dirty="0">
              <a:latin typeface="Times New Roman" pitchFamily="18" charset="0"/>
            </a:endParaRPr>
          </a:p>
        </p:txBody>
      </p:sp>
      <p:sp>
        <p:nvSpPr>
          <p:cNvPr id="5" name="Date Placeholder 4"/>
          <p:cNvSpPr>
            <a:spLocks noGrp="1"/>
          </p:cNvSpPr>
          <p:nvPr>
            <p:ph type="dt" idx="11"/>
          </p:nvPr>
        </p:nvSpPr>
        <p:spPr/>
        <p:txBody>
          <a:bodyPr/>
          <a:lstStyle/>
          <a:p>
            <a:r>
              <a:rPr lang="en-US" dirty="0"/>
              <a:t>KBKG.com</a:t>
            </a:r>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r>
              <a:rPr lang="en-US" dirty="0"/>
              <a:t>KBKG Research &amp; Development Tax Credits - Life Sciences</a:t>
            </a:r>
          </a:p>
        </p:txBody>
      </p:sp>
    </p:spTree>
    <p:extLst>
      <p:ext uri="{BB962C8B-B14F-4D97-AF65-F5344CB8AC3E}">
        <p14:creationId xmlns:p14="http://schemas.microsoft.com/office/powerpoint/2010/main" val="254011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a:t>Admin</a:t>
            </a:r>
          </a:p>
          <a:p>
            <a:pPr marL="0" marR="0" lvl="0" indent="0" algn="l" defTabSz="874898" rtl="0" eaLnBrk="0" fontAlgn="base" latinLnBrk="0" hangingPunct="0">
              <a:lnSpc>
                <a:spcPct val="100000"/>
              </a:lnSpc>
              <a:spcBef>
                <a:spcPct val="30000"/>
              </a:spcBef>
              <a:spcAft>
                <a:spcPct val="0"/>
              </a:spcAft>
              <a:buClrTx/>
              <a:buSzTx/>
              <a:buFontTx/>
              <a:buNone/>
              <a:tabLst/>
              <a:defRPr/>
            </a:pPr>
            <a:endParaRPr lang="en-US" b="0" dirty="0"/>
          </a:p>
          <a:p>
            <a:pPr marL="0" marR="0" lvl="0" indent="0" algn="l" defTabSz="874898" rtl="0" eaLnBrk="0" fontAlgn="base" latinLnBrk="0" hangingPunct="0">
              <a:lnSpc>
                <a:spcPct val="100000"/>
              </a:lnSpc>
              <a:spcBef>
                <a:spcPct val="30000"/>
              </a:spcBef>
              <a:spcAft>
                <a:spcPct val="0"/>
              </a:spcAft>
              <a:buClrTx/>
              <a:buSzTx/>
              <a:buFontTx/>
              <a:buNone/>
              <a:tabLst/>
              <a:defRPr/>
            </a:pPr>
            <a:r>
              <a:rPr lang="en-US" b="0" dirty="0"/>
              <a:t>Now, I’m going to introduce our presenter.</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2400" b="0" i="0" dirty="0">
              <a:solidFill>
                <a:srgbClr val="000000"/>
              </a:solidFill>
              <a:effectLst/>
              <a:latin typeface="inheri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3600" b="0" i="0" dirty="0">
                <a:solidFill>
                  <a:srgbClr val="000000"/>
                </a:solidFill>
                <a:effectLst/>
                <a:latin typeface="open sans" panose="020B0606030504020204" pitchFamily="34" charset="0"/>
              </a:rPr>
              <a:t>Kevin Zolriasatain is a Principal and the Practice Leader of KBKG’s </a:t>
            </a:r>
            <a:r>
              <a:rPr lang="en-US" sz="3600" b="1" i="0" u="none" strike="noStrike" dirty="0">
                <a:solidFill>
                  <a:srgbClr val="72273E"/>
                </a:solidFill>
                <a:effectLst/>
                <a:latin typeface="open sans" panose="020B0606030504020204" pitchFamily="34" charset="0"/>
                <a:hlinkClick r:id="rId3"/>
              </a:rPr>
              <a:t>Research and Development (R&amp;D) Tax Credit</a:t>
            </a:r>
            <a:r>
              <a:rPr lang="en-US" sz="3600" b="0" i="0" dirty="0">
                <a:solidFill>
                  <a:srgbClr val="000000"/>
                </a:solidFill>
                <a:effectLst/>
                <a:latin typeface="open sans" panose="020B0606030504020204" pitchFamily="34" charset="0"/>
              </a:rPr>
              <a:t> Services. Prior to KBKG, he spent nearly a decade at PricewaterhouseCoopers focusing on securing R&amp;D Tax Credits for Fortune 500 companies. Kevin Zolriasatain enjoys working with small to mid-size business owners and over his career has documented hundreds of millions of dollars in research credits. Kevin Zolriasatain has accumulated extensive experience successfully defending R&amp;D credit claims under IRS and state examinations.</a:t>
            </a:r>
            <a:endParaRPr lang="en-US" sz="2400" b="0" dirty="0"/>
          </a:p>
          <a:p>
            <a:pPr eaLnBrk="1" hangingPunct="1"/>
            <a:endParaRPr lang="en-US" sz="2400" b="0" dirty="0"/>
          </a:p>
          <a:p>
            <a:pPr eaLnBrk="1" hangingPunct="1"/>
            <a:r>
              <a:rPr lang="en-US" sz="2400" b="0" dirty="0"/>
              <a:t>I’d like to now turn the presentation over to our speaker.</a:t>
            </a:r>
          </a:p>
        </p:txBody>
      </p:sp>
      <p:sp>
        <p:nvSpPr>
          <p:cNvPr id="5" name="Date Placeholder 4"/>
          <p:cNvSpPr>
            <a:spLocks noGrp="1"/>
          </p:cNvSpPr>
          <p:nvPr>
            <p:ph type="dt" idx="11"/>
          </p:nvPr>
        </p:nvSpPr>
        <p:spPr/>
        <p:txBody>
          <a:bodyPr/>
          <a:lstStyle/>
          <a:p>
            <a:r>
              <a:rPr lang="en-US" dirty="0"/>
              <a:t>KBKG.com</a:t>
            </a:r>
          </a:p>
        </p:txBody>
      </p:sp>
      <p:sp>
        <p:nvSpPr>
          <p:cNvPr id="6" name="Footer Placeholder 5"/>
          <p:cNvSpPr>
            <a:spLocks noGrp="1"/>
          </p:cNvSpPr>
          <p:nvPr>
            <p:ph type="ftr" sz="quarter" idx="12"/>
          </p:nvPr>
        </p:nvSpPr>
        <p:spPr/>
        <p:txBody>
          <a:bodyPr/>
          <a:lstStyle/>
          <a:p>
            <a:endParaRPr lang="en-US" dirty="0"/>
          </a:p>
        </p:txBody>
      </p:sp>
      <p:sp>
        <p:nvSpPr>
          <p:cNvPr id="7" name="Header Placeholder 6"/>
          <p:cNvSpPr>
            <a:spLocks noGrp="1"/>
          </p:cNvSpPr>
          <p:nvPr>
            <p:ph type="hdr" sz="quarter" idx="13"/>
          </p:nvPr>
        </p:nvSpPr>
        <p:spPr/>
        <p:txBody>
          <a:bodyPr/>
          <a:lstStyle/>
          <a:p>
            <a:r>
              <a:rPr lang="en-US" dirty="0"/>
              <a:t>KBKG Research &amp; Development Tax Credits - Life Sciences</a:t>
            </a:r>
          </a:p>
        </p:txBody>
      </p:sp>
    </p:spTree>
    <p:extLst>
      <p:ext uri="{BB962C8B-B14F-4D97-AF65-F5344CB8AC3E}">
        <p14:creationId xmlns:p14="http://schemas.microsoft.com/office/powerpoint/2010/main" val="1645867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514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1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0782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70575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901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714375"/>
            <a:ext cx="6356350" cy="357663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**DISTRIBUTION ONLY BY KBKG**</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gina.lim@KBKG.com l Direct: 626‐593‐4424</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8891" rtl="0" eaLnBrk="1" fontAlgn="auto" latinLnBrk="0" hangingPunct="1">
              <a:lnSpc>
                <a:spcPct val="100000"/>
              </a:lnSpc>
              <a:spcBef>
                <a:spcPts val="0"/>
              </a:spcBef>
              <a:spcAft>
                <a:spcPts val="0"/>
              </a:spcAft>
              <a:buClrTx/>
              <a:buSzTx/>
              <a:buFontTx/>
              <a:buNone/>
              <a:tabLst/>
              <a:defRPr/>
            </a:pPr>
            <a:fld id="{F7E9A704-1803-4E13-8D6F-9E2B17932E3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182889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58908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hyperlink" Target="http://www.kbkg.com/"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7.xml"/><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897205" y="1339286"/>
            <a:ext cx="11295589" cy="1204691"/>
          </a:xfrm>
          <a:noFill/>
          <a:ln/>
        </p:spPr>
        <p:txBody>
          <a:bodyPr vert="horz" wrap="square" lIns="180000" tIns="93600" rIns="180000" bIns="93600" rtlCol="0" anchor="t">
            <a:spAutoFit/>
          </a:bodyPr>
          <a:lstStyle>
            <a:lvl1pPr marL="0" indent="0" algn="l">
              <a:spcBef>
                <a:spcPts val="0"/>
              </a:spcBef>
              <a:buFont typeface="Arial" pitchFamily="34" charset="0"/>
              <a:defRPr lang="en-GB" sz="6600" b="1" cap="all" spc="40" baseline="0" dirty="0">
                <a:ea typeface="+mn-ea"/>
                <a:cs typeface="+mj-cs"/>
              </a:defRPr>
            </a:lvl1pPr>
          </a:lstStyle>
          <a:p>
            <a:pPr marL="0" lvl="0" indent="0" algn="l">
              <a:spcBef>
                <a:spcPts val="0"/>
              </a:spcBef>
              <a:buFont typeface="Arial" pitchFamily="34" charset="0"/>
            </a:pPr>
            <a:r>
              <a:rPr lang="en-GB" dirty="0"/>
              <a:t>click to add slide title</a:t>
            </a:r>
          </a:p>
        </p:txBody>
      </p:sp>
      <p:sp>
        <p:nvSpPr>
          <p:cNvPr id="14" name="Subtitle 2"/>
          <p:cNvSpPr>
            <a:spLocks noGrp="1"/>
          </p:cNvSpPr>
          <p:nvPr>
            <p:ph type="subTitle" idx="1" hasCustomPrompt="1"/>
          </p:nvPr>
        </p:nvSpPr>
        <p:spPr>
          <a:xfrm>
            <a:off x="897205" y="778487"/>
            <a:ext cx="11295589" cy="681471"/>
          </a:xfrm>
          <a:noFill/>
          <a:ln/>
        </p:spPr>
        <p:txBody>
          <a:bodyPr vert="horz" wrap="square" lIns="180000" tIns="93600" rIns="180000" bIns="93600" rtlCol="0" anchor="b">
            <a:spAutoFit/>
          </a:bodyPr>
          <a:lstStyle>
            <a:lvl1pPr marL="0" indent="0" algn="l">
              <a:buNone/>
              <a:defRPr lang="en-GB" sz="3200" cap="none" spc="40" baseline="0" dirty="0">
                <a:solidFill>
                  <a:schemeClr val="accent1"/>
                </a:solidFill>
              </a:defRPr>
            </a:lvl1pPr>
          </a:lstStyle>
          <a:p>
            <a:pPr marL="685869" lvl="0" indent="-685869">
              <a:spcBef>
                <a:spcPts val="0"/>
              </a:spcBef>
            </a:pPr>
            <a:r>
              <a:rPr lang="en-US" dirty="0"/>
              <a:t>Click to add subtitle</a:t>
            </a:r>
            <a:endParaRPr lang="en-GB" dirty="0"/>
          </a:p>
        </p:txBody>
      </p:sp>
      <p:sp>
        <p:nvSpPr>
          <p:cNvPr id="5" name="Slide Number Placeholder 4"/>
          <p:cNvSpPr>
            <a:spLocks noGrp="1"/>
          </p:cNvSpPr>
          <p:nvPr>
            <p:ph type="sldNum" sz="quarter" idx="15"/>
          </p:nvPr>
        </p:nvSpPr>
        <p:spPr/>
        <p:txBody>
          <a:bodyPr lIns="180000" tIns="93600" rIns="180000" bIns="93600"/>
          <a:lstStyle/>
          <a:p>
            <a:fld id="{0643FD91-E2F4-430C-9968-CE1C2F22CA4A}" type="slidenum">
              <a:rPr lang="en-GB" smtClean="0"/>
              <a:pPr/>
              <a:t>‹#›</a:t>
            </a:fld>
            <a:endParaRPr lang="en-GB" dirty="0"/>
          </a:p>
        </p:txBody>
      </p:sp>
      <p:sp>
        <p:nvSpPr>
          <p:cNvPr id="6" name="Text Placeholder 2">
            <a:extLst>
              <a:ext uri="{FF2B5EF4-FFF2-40B4-BE49-F238E27FC236}">
                <a16:creationId xmlns:a16="http://schemas.microsoft.com/office/drawing/2014/main" id="{C5185A74-AF48-4F81-BB0F-96B72FEA31EF}"/>
              </a:ext>
            </a:extLst>
          </p:cNvPr>
          <p:cNvSpPr>
            <a:spLocks noGrp="1"/>
          </p:cNvSpPr>
          <p:nvPr>
            <p:ph idx="16"/>
          </p:nvPr>
        </p:nvSpPr>
        <p:spPr>
          <a:xfrm>
            <a:off x="897205" y="3200772"/>
            <a:ext cx="22591178" cy="9052974"/>
          </a:xfrm>
          <a:prstGeom prst="rect">
            <a:avLst/>
          </a:prstGeom>
        </p:spPr>
        <p:txBody>
          <a:bodyPr vert="horz" lIns="180000" tIns="93600" rIns="180000" bIns="93600" rtlCol="0">
            <a:normAutofit/>
          </a:bodyPr>
          <a:lstStyle>
            <a:lvl1pPr>
              <a:defRPr sz="4800"/>
            </a:lvl1pPr>
            <a:lvl2pPr>
              <a:defRPr sz="4400"/>
            </a:lvl2pPr>
            <a:lvl3pPr>
              <a:defRPr sz="4000"/>
            </a:lvl3pPr>
            <a:lvl4pPr>
              <a:defRPr sz="3600"/>
            </a:lvl4pPr>
            <a:lvl5pPr>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4">
            <a:extLst>
              <a:ext uri="{FF2B5EF4-FFF2-40B4-BE49-F238E27FC236}">
                <a16:creationId xmlns:a16="http://schemas.microsoft.com/office/drawing/2014/main" id="{7A55BBB5-7DC7-4EA2-B68E-A33D48635A03}"/>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30332250"/>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rocus Master - 17">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496300"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5" name="Slide Number Placeholder 4"/>
          <p:cNvSpPr>
            <a:spLocks noGrp="1"/>
          </p:cNvSpPr>
          <p:nvPr>
            <p:ph type="sldNum" sz="quarter" idx="15"/>
          </p:nvPr>
        </p:nvSpPr>
        <p:spPr/>
        <p:txBody>
          <a:bodyPr lIns="180000" tIns="93600" rIns="180000" bIns="93600"/>
          <a:lstStyle/>
          <a:p>
            <a:fld id="{0643FD91-E2F4-430C-9968-CE1C2F22CA4A}" type="slidenum">
              <a:rPr lang="en-GB" smtClean="0"/>
              <a:pPr/>
              <a:t>‹#›</a:t>
            </a:fld>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31512" y="6183143"/>
            <a:ext cx="13717588" cy="588012"/>
          </a:xfrm>
          <a:prstGeom prst="rect">
            <a:avLst/>
          </a:prstGeom>
        </p:spPr>
      </p:pic>
      <p:sp>
        <p:nvSpPr>
          <p:cNvPr id="6" name="Title 1">
            <a:extLst>
              <a:ext uri="{FF2B5EF4-FFF2-40B4-BE49-F238E27FC236}">
                <a16:creationId xmlns:a16="http://schemas.microsoft.com/office/drawing/2014/main" id="{6B3B28AD-2A73-47C7-8FAA-B027CBAB3063}"/>
              </a:ext>
            </a:extLst>
          </p:cNvPr>
          <p:cNvSpPr>
            <a:spLocks noGrp="1"/>
          </p:cNvSpPr>
          <p:nvPr>
            <p:ph type="ctrTitle" hasCustomPrompt="1"/>
          </p:nvPr>
        </p:nvSpPr>
        <p:spPr>
          <a:xfrm>
            <a:off x="9084313" y="673903"/>
            <a:ext cx="10456595"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
        <p:nvSpPr>
          <p:cNvPr id="9" name="Footer Placeholder 4">
            <a:extLst>
              <a:ext uri="{FF2B5EF4-FFF2-40B4-BE49-F238E27FC236}">
                <a16:creationId xmlns:a16="http://schemas.microsoft.com/office/drawing/2014/main" id="{787FDE66-E4F0-4D97-8A67-7C30694BB7E5}"/>
              </a:ext>
            </a:extLst>
          </p:cNvPr>
          <p:cNvSpPr>
            <a:spLocks noGrp="1"/>
          </p:cNvSpPr>
          <p:nvPr>
            <p:ph type="ftr" sz="quarter" idx="3"/>
          </p:nvPr>
        </p:nvSpPr>
        <p:spPr>
          <a:xfrm>
            <a:off x="9084312" y="12831943"/>
            <a:ext cx="12929923"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318334612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rocus Master - 17">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496300"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5" name="Slide Number Placeholder 4"/>
          <p:cNvSpPr>
            <a:spLocks noGrp="1"/>
          </p:cNvSpPr>
          <p:nvPr>
            <p:ph type="sldNum" sz="quarter" idx="15"/>
          </p:nvPr>
        </p:nvSpPr>
        <p:spPr/>
        <p:txBody>
          <a:bodyPr lIns="180000" tIns="93600" rIns="180000" bIns="93600"/>
          <a:lstStyle/>
          <a:p>
            <a:fld id="{0643FD91-E2F4-430C-9968-CE1C2F22CA4A}" type="slidenum">
              <a:rPr lang="en-GB" smtClean="0"/>
              <a:pPr/>
              <a:t>‹#›</a:t>
            </a:fld>
            <a:endParaRPr lang="en-GB" dirty="0"/>
          </a:p>
        </p:txBody>
      </p:sp>
      <p:sp>
        <p:nvSpPr>
          <p:cNvPr id="6" name="Title 1">
            <a:extLst>
              <a:ext uri="{FF2B5EF4-FFF2-40B4-BE49-F238E27FC236}">
                <a16:creationId xmlns:a16="http://schemas.microsoft.com/office/drawing/2014/main" id="{6B3B28AD-2A73-47C7-8FAA-B027CBAB3063}"/>
              </a:ext>
            </a:extLst>
          </p:cNvPr>
          <p:cNvSpPr>
            <a:spLocks noGrp="1"/>
          </p:cNvSpPr>
          <p:nvPr>
            <p:ph type="ctrTitle" hasCustomPrompt="1"/>
          </p:nvPr>
        </p:nvSpPr>
        <p:spPr>
          <a:xfrm>
            <a:off x="9084313" y="673903"/>
            <a:ext cx="10456595"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
        <p:nvSpPr>
          <p:cNvPr id="2" name="TextBox 1">
            <a:extLst>
              <a:ext uri="{FF2B5EF4-FFF2-40B4-BE49-F238E27FC236}">
                <a16:creationId xmlns:a16="http://schemas.microsoft.com/office/drawing/2014/main" id="{3841FF67-F66D-40B3-9617-E313EB8DF9CC}"/>
              </a:ext>
            </a:extLst>
          </p:cNvPr>
          <p:cNvSpPr txBox="1"/>
          <p:nvPr userDrawn="1"/>
        </p:nvSpPr>
        <p:spPr>
          <a:xfrm>
            <a:off x="9084313" y="1924050"/>
            <a:ext cx="14404071" cy="461665"/>
          </a:xfrm>
          <a:prstGeom prst="rect">
            <a:avLst/>
          </a:prstGeom>
        </p:spPr>
        <p:txBody>
          <a:bodyPr wrap="square" lIns="90000" rIns="90000" rtlCol="0">
            <a:spAutoFit/>
          </a:bodyPr>
          <a:lstStyle/>
          <a:p>
            <a:pPr defTabSz="914400"/>
            <a:r>
              <a:rPr lang="en-US" sz="2400" spc="20" dirty="0"/>
              <a:t>Sample text</a:t>
            </a:r>
          </a:p>
        </p:txBody>
      </p:sp>
      <p:cxnSp>
        <p:nvCxnSpPr>
          <p:cNvPr id="9" name="Straight Connector 8">
            <a:extLst>
              <a:ext uri="{FF2B5EF4-FFF2-40B4-BE49-F238E27FC236}">
                <a16:creationId xmlns:a16="http://schemas.microsoft.com/office/drawing/2014/main" id="{FE04ED40-E02D-4174-B9DA-62F55710E300}"/>
              </a:ext>
            </a:extLst>
          </p:cNvPr>
          <p:cNvCxnSpPr/>
          <p:nvPr userDrawn="1"/>
        </p:nvCxnSpPr>
        <p:spPr>
          <a:xfrm>
            <a:off x="8706644" y="0"/>
            <a:ext cx="0" cy="13717588"/>
          </a:xfrm>
          <a:prstGeom prst="line">
            <a:avLst/>
          </a:prstGeom>
          <a:noFill/>
          <a:ln w="508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120D32BB-FE2C-414A-BEC9-013E8925F14C}"/>
              </a:ext>
            </a:extLst>
          </p:cNvPr>
          <p:cNvCxnSpPr>
            <a:cxnSpLocks/>
          </p:cNvCxnSpPr>
          <p:nvPr userDrawn="1"/>
        </p:nvCxnSpPr>
        <p:spPr>
          <a:xfrm>
            <a:off x="8496300" y="189808"/>
            <a:ext cx="15889289" cy="0"/>
          </a:xfrm>
          <a:prstGeom prst="line">
            <a:avLst/>
          </a:prstGeom>
          <a:noFill/>
          <a:ln w="5080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cxnSp>
      <p:sp>
        <p:nvSpPr>
          <p:cNvPr id="11" name="Footer Placeholder 4">
            <a:extLst>
              <a:ext uri="{FF2B5EF4-FFF2-40B4-BE49-F238E27FC236}">
                <a16:creationId xmlns:a16="http://schemas.microsoft.com/office/drawing/2014/main" id="{C7161824-DB38-4BA9-AEB6-9A9AA446BE66}"/>
              </a:ext>
            </a:extLst>
          </p:cNvPr>
          <p:cNvSpPr>
            <a:spLocks noGrp="1"/>
          </p:cNvSpPr>
          <p:nvPr>
            <p:ph type="ftr" sz="quarter" idx="3"/>
          </p:nvPr>
        </p:nvSpPr>
        <p:spPr>
          <a:xfrm>
            <a:off x="9084312" y="12831943"/>
            <a:ext cx="12929923"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2557426004"/>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rocus Master - 37">
    <p:bg>
      <p:bgRef idx="1001">
        <a:schemeClr val="bg1"/>
      </p:bgRef>
    </p:bg>
    <p:spTree>
      <p:nvGrpSpPr>
        <p:cNvPr id="1" name=""/>
        <p:cNvGrpSpPr/>
        <p:nvPr/>
      </p:nvGrpSpPr>
      <p:grpSpPr>
        <a:xfrm>
          <a:off x="0" y="0"/>
          <a:ext cx="0" cy="0"/>
          <a:chOff x="0" y="0"/>
          <a:chExt cx="0" cy="0"/>
        </a:xfrm>
      </p:grpSpPr>
      <p:sp>
        <p:nvSpPr>
          <p:cNvPr id="11" name="Rectangle 10"/>
          <p:cNvSpPr/>
          <p:nvPr userDrawn="1"/>
        </p:nvSpPr>
        <p:spPr>
          <a:xfrm>
            <a:off x="8496300" y="2062117"/>
            <a:ext cx="15889288" cy="11655471"/>
          </a:xfrm>
          <a:prstGeom prst="rect">
            <a:avLst/>
          </a:prstGeom>
          <a:solidFill>
            <a:schemeClr val="accent1"/>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12" name="Rectangle 11"/>
          <p:cNvSpPr/>
          <p:nvPr userDrawn="1"/>
        </p:nvSpPr>
        <p:spPr>
          <a:xfrm>
            <a:off x="8496300" y="1856501"/>
            <a:ext cx="15889288" cy="205616"/>
          </a:xfrm>
          <a:prstGeom prst="rect">
            <a:avLst/>
          </a:prstGeom>
          <a:solidFill>
            <a:schemeClr val="accent1">
              <a:lumMod val="60000"/>
              <a:lumOff val="40000"/>
            </a:schemeClr>
          </a:solidFill>
          <a:ln w="190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10" name="Slide Number Placeholder 9"/>
          <p:cNvSpPr>
            <a:spLocks noGrp="1"/>
          </p:cNvSpPr>
          <p:nvPr>
            <p:ph type="sldNum" sz="quarter" idx="15"/>
          </p:nvPr>
        </p:nvSpPr>
        <p:spPr/>
        <p:txBody>
          <a:bodyPr lIns="180000" tIns="93600" rIns="180000" bIns="93600"/>
          <a:lstStyle>
            <a:lvl1pPr>
              <a:defRPr>
                <a:solidFill>
                  <a:schemeClr val="bg1"/>
                </a:solidFill>
              </a:defRPr>
            </a:lvl1pPr>
          </a:lstStyle>
          <a:p>
            <a:fld id="{0643FD91-E2F4-430C-9968-CE1C2F22CA4A}" type="slidenum">
              <a:rPr lang="en-GB" smtClean="0"/>
              <a:pPr/>
              <a:t>‹#›</a:t>
            </a:fld>
            <a:endParaRPr lang="en-GB" dirty="0"/>
          </a:p>
        </p:txBody>
      </p:sp>
      <p:sp>
        <p:nvSpPr>
          <p:cNvPr id="2" name="TextBox 1">
            <a:extLst>
              <a:ext uri="{FF2B5EF4-FFF2-40B4-BE49-F238E27FC236}">
                <a16:creationId xmlns:a16="http://schemas.microsoft.com/office/drawing/2014/main" id="{C537599D-AB2C-4FC6-AAA8-6053D539E07E}"/>
              </a:ext>
            </a:extLst>
          </p:cNvPr>
          <p:cNvSpPr txBox="1"/>
          <p:nvPr userDrawn="1"/>
        </p:nvSpPr>
        <p:spPr>
          <a:xfrm>
            <a:off x="9084313" y="2480434"/>
            <a:ext cx="13788885" cy="461665"/>
          </a:xfrm>
          <a:prstGeom prst="rect">
            <a:avLst/>
          </a:prstGeom>
        </p:spPr>
        <p:txBody>
          <a:bodyPr wrap="square" lIns="90000" rIns="90000" rtlCol="0">
            <a:spAutoFit/>
          </a:bodyPr>
          <a:lstStyle/>
          <a:p>
            <a:pPr defTabSz="914400"/>
            <a:r>
              <a:rPr lang="en-US" sz="2400" spc="20" dirty="0">
                <a:solidFill>
                  <a:schemeClr val="bg1"/>
                </a:solidFill>
              </a:rPr>
              <a:t>Sample text</a:t>
            </a:r>
          </a:p>
        </p:txBody>
      </p:sp>
      <p:sp>
        <p:nvSpPr>
          <p:cNvPr id="13" name="Picture Placeholder 7">
            <a:extLst>
              <a:ext uri="{FF2B5EF4-FFF2-40B4-BE49-F238E27FC236}">
                <a16:creationId xmlns:a16="http://schemas.microsoft.com/office/drawing/2014/main" id="{58E40CD1-43C1-4C30-B164-10838DD92778}"/>
              </a:ext>
            </a:extLst>
          </p:cNvPr>
          <p:cNvSpPr>
            <a:spLocks noGrp="1"/>
          </p:cNvSpPr>
          <p:nvPr>
            <p:ph type="pic" sz="quarter" idx="13"/>
          </p:nvPr>
        </p:nvSpPr>
        <p:spPr>
          <a:xfrm>
            <a:off x="0" y="0"/>
            <a:ext cx="8496300"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14" name="Title 1">
            <a:extLst>
              <a:ext uri="{FF2B5EF4-FFF2-40B4-BE49-F238E27FC236}">
                <a16:creationId xmlns:a16="http://schemas.microsoft.com/office/drawing/2014/main" id="{69917B1E-BDC4-4B8A-9F62-828B67276C90}"/>
              </a:ext>
            </a:extLst>
          </p:cNvPr>
          <p:cNvSpPr>
            <a:spLocks noGrp="1"/>
          </p:cNvSpPr>
          <p:nvPr>
            <p:ph type="ctrTitle" hasCustomPrompt="1"/>
          </p:nvPr>
        </p:nvSpPr>
        <p:spPr>
          <a:xfrm>
            <a:off x="9084313" y="673903"/>
            <a:ext cx="10456595"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Tree>
    <p:extLst>
      <p:ext uri="{BB962C8B-B14F-4D97-AF65-F5344CB8AC3E}">
        <p14:creationId xmlns:p14="http://schemas.microsoft.com/office/powerpoint/2010/main" val="33753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rocus Master - 86">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48633" y="2236864"/>
            <a:ext cx="12445033" cy="9985790"/>
          </a:xfrm>
          <a:prstGeom prst="rect">
            <a:avLst/>
          </a:prstGeom>
        </p:spPr>
      </p:pic>
      <p:sp>
        <p:nvSpPr>
          <p:cNvPr id="9" name="Picture Placeholder 14"/>
          <p:cNvSpPr>
            <a:spLocks noGrp="1"/>
          </p:cNvSpPr>
          <p:nvPr>
            <p:ph type="pic" sz="quarter" idx="13"/>
          </p:nvPr>
        </p:nvSpPr>
        <p:spPr>
          <a:xfrm>
            <a:off x="-2642255" y="2724911"/>
            <a:ext cx="11481455" cy="6495289"/>
          </a:xfrm>
          <a:pattFill prst="pct25">
            <a:fgClr>
              <a:schemeClr val="tx1"/>
            </a:fgClr>
            <a:bgClr>
              <a:schemeClr val="bg1"/>
            </a:bgClr>
          </a:pattFill>
        </p:spPr>
        <p:txBody>
          <a:bodyPr lIns="180000" tIns="93600" rIns="180000" bIns="93600">
            <a:normAutofit/>
          </a:bodyPr>
          <a:lstStyle>
            <a:lvl1pPr marL="0" indent="0">
              <a:buFont typeface="Arial" panose="020B0604020202020204" pitchFamily="34" charset="0"/>
              <a:buNone/>
              <a:defRPr sz="2800"/>
            </a:lvl1pPr>
          </a:lstStyle>
          <a:p>
            <a:endParaRPr lang="en-GB" dirty="0"/>
          </a:p>
        </p:txBody>
      </p:sp>
      <p:sp>
        <p:nvSpPr>
          <p:cNvPr id="5" name="Slide Number Placeholder 4"/>
          <p:cNvSpPr>
            <a:spLocks noGrp="1"/>
          </p:cNvSpPr>
          <p:nvPr>
            <p:ph type="sldNum" sz="quarter" idx="12"/>
          </p:nvPr>
        </p:nvSpPr>
        <p:spPr/>
        <p:txBody>
          <a:bodyPr lIns="180000" tIns="93600" rIns="180000" bIns="93600"/>
          <a:lstStyle/>
          <a:p>
            <a:fld id="{0643FD91-E2F4-430C-9968-CE1C2F22CA4A}" type="slidenum">
              <a:rPr lang="en-GB" smtClean="0"/>
              <a:pPr/>
              <a:t>‹#›</a:t>
            </a:fld>
            <a:endParaRPr lang="en-GB" dirty="0"/>
          </a:p>
        </p:txBody>
      </p:sp>
      <p:sp>
        <p:nvSpPr>
          <p:cNvPr id="15" name="Title 1"/>
          <p:cNvSpPr>
            <a:spLocks noGrp="1"/>
          </p:cNvSpPr>
          <p:nvPr>
            <p:ph type="ctrTitle" hasCustomPrompt="1"/>
          </p:nvPr>
        </p:nvSpPr>
        <p:spPr>
          <a:xfrm>
            <a:off x="897209" y="227666"/>
            <a:ext cx="22591175" cy="1297152"/>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7201" b="1" kern="1200" cap="all" baseline="0" dirty="0" smtClean="0">
                <a:solidFill>
                  <a:srgbClr val="72273E"/>
                </a:solidFill>
                <a:latin typeface="+mj-lt"/>
                <a:ea typeface="+mj-ea"/>
                <a:cs typeface="+mj-cs"/>
              </a:defRPr>
            </a:lvl1pPr>
          </a:lstStyle>
          <a:p>
            <a:r>
              <a:rPr lang="en-US" dirty="0"/>
              <a:t>Click to ADD slide title</a:t>
            </a:r>
            <a:endParaRPr lang="en-GB" dirty="0"/>
          </a:p>
        </p:txBody>
      </p:sp>
      <p:sp>
        <p:nvSpPr>
          <p:cNvPr id="8" name="Footer Placeholder 4">
            <a:extLst>
              <a:ext uri="{FF2B5EF4-FFF2-40B4-BE49-F238E27FC236}">
                <a16:creationId xmlns:a16="http://schemas.microsoft.com/office/drawing/2014/main" id="{3840B56D-3AF5-469B-9CCA-8F69FF45E6D0}"/>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2710649577"/>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rocus Master - 101">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lIns="180000" tIns="93600" rIns="180000" bIns="93600"/>
          <a:lstStyle/>
          <a:p>
            <a:fld id="{0643FD91-E2F4-430C-9968-CE1C2F22CA4A}" type="slidenum">
              <a:rPr lang="en-GB" smtClean="0"/>
              <a:pPr/>
              <a:t>‹#›</a:t>
            </a:fld>
            <a:endParaRPr lang="en-GB"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993" y="2366464"/>
            <a:ext cx="8642168" cy="6934403"/>
          </a:xfrm>
          <a:prstGeom prst="rect">
            <a:avLst/>
          </a:prstGeom>
          <a:effectLst>
            <a:reflection stA="35000" endPos="8000" dir="5400000" sy="-100000" algn="bl" rotWithShape="0"/>
          </a:effectLst>
        </p:spPr>
      </p:pic>
      <p:sp>
        <p:nvSpPr>
          <p:cNvPr id="16" name="Picture Placeholder 14"/>
          <p:cNvSpPr>
            <a:spLocks noGrp="1"/>
          </p:cNvSpPr>
          <p:nvPr>
            <p:ph type="pic" sz="quarter" idx="12"/>
          </p:nvPr>
        </p:nvSpPr>
        <p:spPr>
          <a:xfrm>
            <a:off x="1113141" y="2672005"/>
            <a:ext cx="8119872" cy="4556653"/>
          </a:xfrm>
          <a:pattFill prst="pct25">
            <a:fgClr>
              <a:schemeClr val="tx1"/>
            </a:fgClr>
            <a:bgClr>
              <a:schemeClr val="bg1"/>
            </a:bgClr>
          </a:pattFill>
        </p:spPr>
        <p:txBody>
          <a:bodyPr lIns="180000" tIns="93600" rIns="180000" bIns="93600">
            <a:normAutofit/>
          </a:bodyPr>
          <a:lstStyle>
            <a:lvl1pPr marL="0" indent="0">
              <a:buFont typeface="Arial" panose="020B0604020202020204" pitchFamily="34" charset="0"/>
              <a:buNone/>
              <a:defRPr sz="2800"/>
            </a:lvl1pPr>
          </a:lstStyle>
          <a:p>
            <a:endParaRPr lang="en-GB" dirty="0"/>
          </a:p>
        </p:txBody>
      </p:sp>
      <p:sp>
        <p:nvSpPr>
          <p:cNvPr id="9" name="Footer Placeholder 4">
            <a:extLst>
              <a:ext uri="{FF2B5EF4-FFF2-40B4-BE49-F238E27FC236}">
                <a16:creationId xmlns:a16="http://schemas.microsoft.com/office/drawing/2014/main" id="{5D3B2621-8083-419F-854C-D362406D3556}"/>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
        <p:nvSpPr>
          <p:cNvPr id="12" name="Title 1">
            <a:extLst>
              <a:ext uri="{FF2B5EF4-FFF2-40B4-BE49-F238E27FC236}">
                <a16:creationId xmlns:a16="http://schemas.microsoft.com/office/drawing/2014/main" id="{8C3278DD-DA97-4212-8120-8409C5AD9E91}"/>
              </a:ext>
            </a:extLst>
          </p:cNvPr>
          <p:cNvSpPr>
            <a:spLocks noGrp="1"/>
          </p:cNvSpPr>
          <p:nvPr>
            <p:ph type="ctrTitle" hasCustomPrompt="1"/>
          </p:nvPr>
        </p:nvSpPr>
        <p:spPr>
          <a:xfrm>
            <a:off x="897209" y="227666"/>
            <a:ext cx="22591175" cy="1297152"/>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7201" b="1" kern="1200" cap="all" baseline="0" dirty="0" smtClean="0">
                <a:solidFill>
                  <a:srgbClr val="72273E"/>
                </a:solidFill>
                <a:latin typeface="+mj-lt"/>
                <a:ea typeface="+mj-ea"/>
                <a:cs typeface="+mj-cs"/>
              </a:defRPr>
            </a:lvl1pPr>
          </a:lstStyle>
          <a:p>
            <a:r>
              <a:rPr lang="en-US" dirty="0"/>
              <a:t>Click to ADD slide title</a:t>
            </a:r>
            <a:endParaRPr lang="en-GB" dirty="0"/>
          </a:p>
        </p:txBody>
      </p:sp>
    </p:spTree>
    <p:extLst>
      <p:ext uri="{BB962C8B-B14F-4D97-AF65-F5344CB8AC3E}">
        <p14:creationId xmlns:p14="http://schemas.microsoft.com/office/powerpoint/2010/main" val="3570306146"/>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rocus Master - 6">
    <p:spTree>
      <p:nvGrpSpPr>
        <p:cNvPr id="1" name=""/>
        <p:cNvGrpSpPr/>
        <p:nvPr/>
      </p:nvGrpSpPr>
      <p:grpSpPr>
        <a:xfrm>
          <a:off x="0" y="0"/>
          <a:ext cx="0" cy="0"/>
          <a:chOff x="0" y="0"/>
          <a:chExt cx="0" cy="0"/>
        </a:xfrm>
      </p:grpSpPr>
      <p:sp>
        <p:nvSpPr>
          <p:cNvPr id="5" name="Rectangle 4"/>
          <p:cNvSpPr/>
          <p:nvPr userDrawn="1"/>
        </p:nvSpPr>
        <p:spPr>
          <a:xfrm>
            <a:off x="1" y="8713529"/>
            <a:ext cx="24385591" cy="5004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IN" sz="2700" dirty="0"/>
          </a:p>
        </p:txBody>
      </p:sp>
      <p:sp>
        <p:nvSpPr>
          <p:cNvPr id="8" name="Picture Placeholder 7"/>
          <p:cNvSpPr>
            <a:spLocks noGrp="1"/>
          </p:cNvSpPr>
          <p:nvPr>
            <p:ph type="pic" sz="quarter" idx="13"/>
          </p:nvPr>
        </p:nvSpPr>
        <p:spPr>
          <a:xfrm>
            <a:off x="0" y="0"/>
            <a:ext cx="24385588" cy="8641000"/>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2" name="Title 1"/>
          <p:cNvSpPr>
            <a:spLocks noGrp="1"/>
          </p:cNvSpPr>
          <p:nvPr>
            <p:ph type="ctrTitle" hasCustomPrompt="1"/>
          </p:nvPr>
        </p:nvSpPr>
        <p:spPr>
          <a:xfrm>
            <a:off x="1219278" y="10365734"/>
            <a:ext cx="21947032" cy="1174041"/>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FFFFFF"/>
                </a:solidFill>
                <a:latin typeface="+mj-lt"/>
                <a:ea typeface="+mj-ea"/>
                <a:cs typeface="+mj-cs"/>
              </a:defRPr>
            </a:lvl1pPr>
          </a:lstStyle>
          <a:p>
            <a:r>
              <a:rPr lang="en-GB" dirty="0"/>
              <a:t>click to add slide title</a:t>
            </a:r>
          </a:p>
        </p:txBody>
      </p:sp>
      <p:sp>
        <p:nvSpPr>
          <p:cNvPr id="3" name="Subtitle 2"/>
          <p:cNvSpPr>
            <a:spLocks noGrp="1"/>
          </p:cNvSpPr>
          <p:nvPr>
            <p:ph type="subTitle" idx="1" hasCustomPrompt="1"/>
          </p:nvPr>
        </p:nvSpPr>
        <p:spPr>
          <a:xfrm>
            <a:off x="1219273" y="11803001"/>
            <a:ext cx="21947037" cy="743026"/>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FFFFFF"/>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cxnSp>
        <p:nvCxnSpPr>
          <p:cNvPr id="13" name="Straight Connector 12"/>
          <p:cNvCxnSpPr/>
          <p:nvPr userDrawn="1"/>
        </p:nvCxnSpPr>
        <p:spPr>
          <a:xfrm>
            <a:off x="0" y="8677315"/>
            <a:ext cx="24385588" cy="0"/>
          </a:xfrm>
          <a:prstGeom prst="line">
            <a:avLst/>
          </a:prstGeom>
          <a:ln w="76200">
            <a:solidFill>
              <a:schemeClr val="bg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640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612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22556669" y="12096148"/>
            <a:ext cx="2311551" cy="1337676"/>
          </a:xfrm>
          <a:prstGeom prst="rect">
            <a:avLst/>
          </a:prstGeom>
          <a:noFill/>
        </p:spPr>
        <p:txBody>
          <a:bodyPr wrap="square" rtlCol="0">
            <a:spAutoFit/>
          </a:bodyPr>
          <a:lstStyle>
            <a:lvl1pPr>
              <a:defRPr lang="uk-UA" sz="3732" b="1" smtClean="0">
                <a:solidFill>
                  <a:schemeClr val="accent2"/>
                </a:solidFill>
              </a:defRPr>
            </a:lvl1pPr>
          </a:lstStyle>
          <a:p>
            <a:pPr algn="l" defTabSz="1828525"/>
            <a:r>
              <a:rPr lang="en-US" dirty="0">
                <a:solidFill>
                  <a:srgbClr val="5F6168"/>
                </a:solidFill>
              </a:rPr>
              <a:t>page</a:t>
            </a:r>
          </a:p>
          <a:p>
            <a:pPr algn="l" defTabSz="1828525"/>
            <a:r>
              <a:rPr lang="en-US" dirty="0">
                <a:solidFill>
                  <a:srgbClr val="5F6168"/>
                </a:solidFill>
              </a:rPr>
              <a:t>0</a:t>
            </a:r>
            <a:fld id="{37D409AB-2201-4E18-8A34-C31753AD9B06}" type="slidenum">
              <a:rPr smtClean="0">
                <a:solidFill>
                  <a:srgbClr val="5F6168"/>
                </a:solidFill>
              </a:rPr>
              <a:pPr algn="l" defTabSz="1828525"/>
              <a:t>‹#›</a:t>
            </a:fld>
            <a:endParaRPr>
              <a:solidFill>
                <a:srgbClr val="5F6168"/>
              </a:solidFill>
            </a:endParaRPr>
          </a:p>
        </p:txBody>
      </p:sp>
    </p:spTree>
    <p:extLst>
      <p:ext uri="{BB962C8B-B14F-4D97-AF65-F5344CB8AC3E}">
        <p14:creationId xmlns:p14="http://schemas.microsoft.com/office/powerpoint/2010/main" val="1588869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878467-A1CC-42F6-A514-09D9B9748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4591349" y="3962859"/>
            <a:ext cx="18289191" cy="1514651"/>
          </a:xfrm>
        </p:spPr>
        <p:txBody>
          <a:bodyPr anchor="b">
            <a:normAutofit/>
          </a:bodyPr>
          <a:lstStyle>
            <a:lvl1pPr algn="r">
              <a:defRPr sz="800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90CF8A-E109-418A-BF76-4AEC9C857E06}"/>
              </a:ext>
            </a:extLst>
          </p:cNvPr>
          <p:cNvSpPr>
            <a:spLocks noGrp="1"/>
          </p:cNvSpPr>
          <p:nvPr>
            <p:ph type="subTitle" idx="1"/>
          </p:nvPr>
        </p:nvSpPr>
        <p:spPr>
          <a:xfrm>
            <a:off x="6896552" y="7204916"/>
            <a:ext cx="15983991" cy="1102780"/>
          </a:xfrm>
        </p:spPr>
        <p:txBody>
          <a:bodyPr/>
          <a:lstStyle>
            <a:lvl1pPr marL="0" indent="0" algn="r">
              <a:buNone/>
              <a:defRPr sz="3600"/>
            </a:lvl1pPr>
            <a:lvl2pPr marL="685834" indent="0" algn="ctr">
              <a:buNone/>
              <a:defRPr sz="3000"/>
            </a:lvl2pPr>
            <a:lvl3pPr marL="1371669" indent="0" algn="ctr">
              <a:buNone/>
              <a:defRPr sz="2700"/>
            </a:lvl3pPr>
            <a:lvl4pPr marL="2057503"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Tree>
    <p:extLst>
      <p:ext uri="{BB962C8B-B14F-4D97-AF65-F5344CB8AC3E}">
        <p14:creationId xmlns:p14="http://schemas.microsoft.com/office/powerpoint/2010/main" val="2518652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86ECCB6-01CC-4DBB-A5E3-A566EFA88B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10" name="Rectangle 5">
            <a:extLst>
              <a:ext uri="{FF2B5EF4-FFF2-40B4-BE49-F238E27FC236}">
                <a16:creationId xmlns:a16="http://schemas.microsoft.com/office/drawing/2014/main" id="{6DEDB180-DED2-4A5B-A301-25271C314379}"/>
              </a:ext>
            </a:extLst>
          </p:cNvPr>
          <p:cNvSpPr/>
          <p:nvPr/>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p>
        </p:txBody>
      </p:sp>
      <p:sp>
        <p:nvSpPr>
          <p:cNvPr id="12" name="Isosceles Triangle 11">
            <a:extLst>
              <a:ext uri="{FF2B5EF4-FFF2-40B4-BE49-F238E27FC236}">
                <a16:creationId xmlns:a16="http://schemas.microsoft.com/office/drawing/2014/main" id="{88CAC1EB-CE66-412F-B820-8E13CCF1FFBE}"/>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5ED2288C-2184-42E6-8369-F4CE45864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
        <p:nvSpPr>
          <p:cNvPr id="7" name="Rectangle 6">
            <a:extLst>
              <a:ext uri="{FF2B5EF4-FFF2-40B4-BE49-F238E27FC236}">
                <a16:creationId xmlns:a16="http://schemas.microsoft.com/office/drawing/2014/main" id="{9E12A45A-528F-4B32-A91B-D15029BD569D}"/>
              </a:ext>
            </a:extLst>
          </p:cNvPr>
          <p:cNvSpPr/>
          <p:nvPr/>
        </p:nvSpPr>
        <p:spPr>
          <a:xfrm>
            <a:off x="5543916" y="8837902"/>
            <a:ext cx="19356058" cy="37859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E3466A91-3490-46D8-A537-9724899D5D56}"/>
              </a:ext>
            </a:extLst>
          </p:cNvPr>
          <p:cNvSpPr/>
          <p:nvPr/>
        </p:nvSpPr>
        <p:spPr>
          <a:xfrm>
            <a:off x="2457610" y="6477284"/>
            <a:ext cx="6172602" cy="61729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Title 1">
            <a:extLst>
              <a:ext uri="{FF2B5EF4-FFF2-40B4-BE49-F238E27FC236}">
                <a16:creationId xmlns:a16="http://schemas.microsoft.com/office/drawing/2014/main" id="{8E0EF2D1-9759-4CFC-8D98-9CC735EE268D}"/>
              </a:ext>
            </a:extLst>
          </p:cNvPr>
          <p:cNvSpPr>
            <a:spLocks noGrp="1"/>
          </p:cNvSpPr>
          <p:nvPr>
            <p:ph type="ctrTitle"/>
          </p:nvPr>
        </p:nvSpPr>
        <p:spPr>
          <a:xfrm>
            <a:off x="4591349" y="3972384"/>
            <a:ext cx="18289191" cy="1514651"/>
          </a:xfrm>
        </p:spPr>
        <p:txBody>
          <a:bodyPr anchor="b">
            <a:normAutofit/>
          </a:bodyPr>
          <a:lstStyle>
            <a:lvl1pPr algn="r">
              <a:defRPr sz="6000"/>
            </a:lvl1pPr>
          </a:lstStyle>
          <a:p>
            <a:r>
              <a:rPr lang="en-US"/>
              <a:t>Click to edit Master title style</a:t>
            </a:r>
            <a:endParaRPr lang="en-US" dirty="0"/>
          </a:p>
        </p:txBody>
      </p:sp>
    </p:spTree>
    <p:extLst>
      <p:ext uri="{BB962C8B-B14F-4D97-AF65-F5344CB8AC3E}">
        <p14:creationId xmlns:p14="http://schemas.microsoft.com/office/powerpoint/2010/main" val="3108366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rocus Master - 56">
    <p:spTree>
      <p:nvGrpSpPr>
        <p:cNvPr id="1" name=""/>
        <p:cNvGrpSpPr/>
        <p:nvPr/>
      </p:nvGrpSpPr>
      <p:grpSpPr>
        <a:xfrm>
          <a:off x="0" y="0"/>
          <a:ext cx="0" cy="0"/>
          <a:chOff x="0" y="0"/>
          <a:chExt cx="0" cy="0"/>
        </a:xfrm>
      </p:grpSpPr>
      <p:sp>
        <p:nvSpPr>
          <p:cNvPr id="35" name="Picture Placeholder 21"/>
          <p:cNvSpPr>
            <a:spLocks noGrp="1"/>
          </p:cNvSpPr>
          <p:nvPr>
            <p:ph type="pic" sz="quarter" idx="25"/>
          </p:nvPr>
        </p:nvSpPr>
        <p:spPr>
          <a:xfrm>
            <a:off x="2162019" y="2057410"/>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dirty="0"/>
            </a:lvl1pPr>
          </a:lstStyle>
          <a:p>
            <a:pPr marL="685869" lvl="0" indent="-685869">
              <a:spcBef>
                <a:spcPts val="0"/>
              </a:spcBef>
            </a:pPr>
            <a:endParaRPr lang="en-US" dirty="0"/>
          </a:p>
        </p:txBody>
      </p:sp>
      <p:sp>
        <p:nvSpPr>
          <p:cNvPr id="36" name="Picture Placeholder 21"/>
          <p:cNvSpPr>
            <a:spLocks noGrp="1"/>
          </p:cNvSpPr>
          <p:nvPr>
            <p:ph type="pic" sz="quarter" idx="26"/>
          </p:nvPr>
        </p:nvSpPr>
        <p:spPr>
          <a:xfrm>
            <a:off x="7605539" y="2057410"/>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37" name="Picture Placeholder 21"/>
          <p:cNvSpPr>
            <a:spLocks noGrp="1"/>
          </p:cNvSpPr>
          <p:nvPr>
            <p:ph type="pic" sz="quarter" idx="27"/>
          </p:nvPr>
        </p:nvSpPr>
        <p:spPr>
          <a:xfrm>
            <a:off x="13049059" y="2057410"/>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38" name="Picture Placeholder 21"/>
          <p:cNvSpPr>
            <a:spLocks noGrp="1"/>
          </p:cNvSpPr>
          <p:nvPr>
            <p:ph type="pic" sz="quarter" idx="28"/>
          </p:nvPr>
        </p:nvSpPr>
        <p:spPr>
          <a:xfrm>
            <a:off x="18492576" y="2057410"/>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74" name="Rectangle 73"/>
          <p:cNvSpPr/>
          <p:nvPr userDrawn="1"/>
        </p:nvSpPr>
        <p:spPr>
          <a:xfrm>
            <a:off x="1982716" y="1877965"/>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75" name="Rectangle 74"/>
          <p:cNvSpPr/>
          <p:nvPr userDrawn="1"/>
        </p:nvSpPr>
        <p:spPr>
          <a:xfrm>
            <a:off x="18313273" y="1877965"/>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76" name="Rectangle 75"/>
          <p:cNvSpPr/>
          <p:nvPr userDrawn="1"/>
        </p:nvSpPr>
        <p:spPr>
          <a:xfrm>
            <a:off x="12869756" y="1877965"/>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77" name="Rectangle 76"/>
          <p:cNvSpPr/>
          <p:nvPr userDrawn="1"/>
        </p:nvSpPr>
        <p:spPr>
          <a:xfrm>
            <a:off x="7426236" y="1877965"/>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16" name="Title 1"/>
          <p:cNvSpPr>
            <a:spLocks noGrp="1"/>
          </p:cNvSpPr>
          <p:nvPr userDrawn="1">
            <p:ph type="ctrTitle" hasCustomPrompt="1"/>
          </p:nvPr>
        </p:nvSpPr>
        <p:spPr>
          <a:xfrm>
            <a:off x="897209" y="504795"/>
            <a:ext cx="22591175" cy="1020025"/>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5400" b="1" kern="1200" cap="all" baseline="0" dirty="0" smtClean="0">
                <a:solidFill>
                  <a:schemeClr val="tx1"/>
                </a:solidFill>
                <a:latin typeface="+mj-lt"/>
                <a:ea typeface="+mj-ea"/>
                <a:cs typeface="+mj-cs"/>
              </a:defRPr>
            </a:lvl1pPr>
          </a:lstStyle>
          <a:p>
            <a:r>
              <a:rPr lang="en-US" dirty="0"/>
              <a:t>Click to ADD slide title</a:t>
            </a:r>
            <a:endParaRPr lang="en-GB" dirty="0"/>
          </a:p>
        </p:txBody>
      </p:sp>
      <p:sp>
        <p:nvSpPr>
          <p:cNvPr id="14" name="Footer Placeholder 4">
            <a:extLst>
              <a:ext uri="{FF2B5EF4-FFF2-40B4-BE49-F238E27FC236}">
                <a16:creationId xmlns:a16="http://schemas.microsoft.com/office/drawing/2014/main" id="{1B440C3E-3B4F-4EB4-9646-DD139455F00C}"/>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
        <p:nvSpPr>
          <p:cNvPr id="15" name="Slide Number Placeholder 5">
            <a:extLst>
              <a:ext uri="{FF2B5EF4-FFF2-40B4-BE49-F238E27FC236}">
                <a16:creationId xmlns:a16="http://schemas.microsoft.com/office/drawing/2014/main" id="{EC728A48-A811-4E3C-B4C8-068E5B15FBEE}"/>
              </a:ext>
            </a:extLst>
          </p:cNvPr>
          <p:cNvSpPr>
            <a:spLocks noGrp="1"/>
          </p:cNvSpPr>
          <p:nvPr>
            <p:ph type="sldNum" sz="quarter" idx="4"/>
          </p:nvPr>
        </p:nvSpPr>
        <p:spPr>
          <a:xfrm>
            <a:off x="22014237" y="12831943"/>
            <a:ext cx="1474147" cy="504000"/>
          </a:xfrm>
          <a:prstGeom prst="rect">
            <a:avLst/>
          </a:prstGeom>
          <a:noFill/>
        </p:spPr>
        <p:txBody>
          <a:bodyPr vert="horz" lIns="180000" tIns="93600" rIns="180000" bIns="93600" rtlCol="0" anchor="ctr"/>
          <a:lstStyle>
            <a:lvl1pPr algn="r">
              <a:defRPr sz="1600" spc="40" baseline="0">
                <a:solidFill>
                  <a:schemeClr val="tx2"/>
                </a:solidFill>
              </a:defRPr>
            </a:lvl1pPr>
          </a:lstStyle>
          <a:p>
            <a:fld id="{0643FD91-E2F4-430C-9968-CE1C2F22CA4A}" type="slidenum">
              <a:rPr lang="en-GB" smtClean="0"/>
              <a:pPr/>
              <a:t>‹#›</a:t>
            </a:fld>
            <a:endParaRPr lang="en-GB" dirty="0"/>
          </a:p>
        </p:txBody>
      </p:sp>
      <p:sp>
        <p:nvSpPr>
          <p:cNvPr id="13" name="TextBox 12">
            <a:extLst>
              <a:ext uri="{FF2B5EF4-FFF2-40B4-BE49-F238E27FC236}">
                <a16:creationId xmlns:a16="http://schemas.microsoft.com/office/drawing/2014/main" id="{28541C18-86C2-494F-8A1B-B93A551F8D8A}"/>
              </a:ext>
            </a:extLst>
          </p:cNvPr>
          <p:cNvSpPr txBox="1"/>
          <p:nvPr userDrawn="1"/>
        </p:nvSpPr>
        <p:spPr>
          <a:xfrm>
            <a:off x="1982715" y="5968038"/>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Greg Kniss</a:t>
            </a:r>
          </a:p>
          <a:p>
            <a:pPr defTabSz="914400"/>
            <a:r>
              <a:rPr lang="en-US" sz="2800" i="1" spc="20" dirty="0">
                <a:solidFill>
                  <a:schemeClr val="bg1"/>
                </a:solidFill>
              </a:rPr>
              <a:t>Managing Principal</a:t>
            </a:r>
          </a:p>
        </p:txBody>
      </p:sp>
      <p:sp>
        <p:nvSpPr>
          <p:cNvPr id="17" name="TextBox 16">
            <a:extLst>
              <a:ext uri="{FF2B5EF4-FFF2-40B4-BE49-F238E27FC236}">
                <a16:creationId xmlns:a16="http://schemas.microsoft.com/office/drawing/2014/main" id="{EDC93B01-6A4A-4F4B-A82F-BB90BB2ABB92}"/>
              </a:ext>
            </a:extLst>
          </p:cNvPr>
          <p:cNvSpPr txBox="1"/>
          <p:nvPr userDrawn="1"/>
        </p:nvSpPr>
        <p:spPr>
          <a:xfrm>
            <a:off x="7426236" y="5968038"/>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Lou Guerrero, MST</a:t>
            </a:r>
          </a:p>
          <a:p>
            <a:pPr defTabSz="914400"/>
            <a:r>
              <a:rPr lang="en-US" sz="2800" i="1" spc="20" dirty="0">
                <a:solidFill>
                  <a:schemeClr val="bg1"/>
                </a:solidFill>
              </a:rPr>
              <a:t>Principal</a:t>
            </a:r>
          </a:p>
        </p:txBody>
      </p:sp>
      <p:sp>
        <p:nvSpPr>
          <p:cNvPr id="18" name="TextBox 17">
            <a:extLst>
              <a:ext uri="{FF2B5EF4-FFF2-40B4-BE49-F238E27FC236}">
                <a16:creationId xmlns:a16="http://schemas.microsoft.com/office/drawing/2014/main" id="{11E3F53F-C46A-4069-8BD7-55A5DE48EF82}"/>
              </a:ext>
            </a:extLst>
          </p:cNvPr>
          <p:cNvSpPr txBox="1"/>
          <p:nvPr userDrawn="1"/>
        </p:nvSpPr>
        <p:spPr>
          <a:xfrm>
            <a:off x="12869756" y="5968038"/>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Jason C. Melillo</a:t>
            </a:r>
          </a:p>
          <a:p>
            <a:pPr defTabSz="914400"/>
            <a:r>
              <a:rPr lang="en-US" sz="2800" i="1" spc="20" dirty="0">
                <a:solidFill>
                  <a:schemeClr val="bg1"/>
                </a:solidFill>
              </a:rPr>
              <a:t>Principal</a:t>
            </a:r>
          </a:p>
        </p:txBody>
      </p:sp>
      <p:sp>
        <p:nvSpPr>
          <p:cNvPr id="19" name="TextBox 18">
            <a:extLst>
              <a:ext uri="{FF2B5EF4-FFF2-40B4-BE49-F238E27FC236}">
                <a16:creationId xmlns:a16="http://schemas.microsoft.com/office/drawing/2014/main" id="{37CA4863-8FD7-4730-819B-D99130494798}"/>
              </a:ext>
            </a:extLst>
          </p:cNvPr>
          <p:cNvSpPr txBox="1"/>
          <p:nvPr userDrawn="1"/>
        </p:nvSpPr>
        <p:spPr>
          <a:xfrm>
            <a:off x="18313273" y="5968038"/>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Gian Pazzia, CCSP</a:t>
            </a:r>
          </a:p>
          <a:p>
            <a:pPr defTabSz="914400"/>
            <a:r>
              <a:rPr lang="en-US" sz="2800" i="1" spc="20" dirty="0">
                <a:solidFill>
                  <a:schemeClr val="bg1"/>
                </a:solidFill>
              </a:rPr>
              <a:t>Principal</a:t>
            </a:r>
          </a:p>
        </p:txBody>
      </p:sp>
      <p:sp>
        <p:nvSpPr>
          <p:cNvPr id="29" name="Picture Placeholder 21">
            <a:extLst>
              <a:ext uri="{FF2B5EF4-FFF2-40B4-BE49-F238E27FC236}">
                <a16:creationId xmlns:a16="http://schemas.microsoft.com/office/drawing/2014/main" id="{1CA1F257-3CB6-45EA-B1D9-5DD227036252}"/>
              </a:ext>
            </a:extLst>
          </p:cNvPr>
          <p:cNvSpPr>
            <a:spLocks noGrp="1"/>
          </p:cNvSpPr>
          <p:nvPr>
            <p:ph type="pic" sz="quarter" idx="29"/>
          </p:nvPr>
        </p:nvSpPr>
        <p:spPr>
          <a:xfrm>
            <a:off x="4893446" y="75624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dirty="0"/>
            </a:lvl1pPr>
          </a:lstStyle>
          <a:p>
            <a:pPr marL="685869" lvl="0" indent="-685869">
              <a:spcBef>
                <a:spcPts val="0"/>
              </a:spcBef>
            </a:pPr>
            <a:endParaRPr lang="en-US" dirty="0"/>
          </a:p>
        </p:txBody>
      </p:sp>
      <p:sp>
        <p:nvSpPr>
          <p:cNvPr id="30" name="Picture Placeholder 21">
            <a:extLst>
              <a:ext uri="{FF2B5EF4-FFF2-40B4-BE49-F238E27FC236}">
                <a16:creationId xmlns:a16="http://schemas.microsoft.com/office/drawing/2014/main" id="{318F554A-97D6-4431-BE9A-86B29DF799C0}"/>
              </a:ext>
            </a:extLst>
          </p:cNvPr>
          <p:cNvSpPr>
            <a:spLocks noGrp="1"/>
          </p:cNvSpPr>
          <p:nvPr>
            <p:ph type="pic" sz="quarter" idx="30"/>
          </p:nvPr>
        </p:nvSpPr>
        <p:spPr>
          <a:xfrm>
            <a:off x="10336966" y="75624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31" name="Picture Placeholder 21">
            <a:extLst>
              <a:ext uri="{FF2B5EF4-FFF2-40B4-BE49-F238E27FC236}">
                <a16:creationId xmlns:a16="http://schemas.microsoft.com/office/drawing/2014/main" id="{11D968C3-63E3-4E07-8460-D894A4B62608}"/>
              </a:ext>
            </a:extLst>
          </p:cNvPr>
          <p:cNvSpPr>
            <a:spLocks noGrp="1"/>
          </p:cNvSpPr>
          <p:nvPr>
            <p:ph type="pic" sz="quarter" idx="31"/>
          </p:nvPr>
        </p:nvSpPr>
        <p:spPr>
          <a:xfrm>
            <a:off x="15780486" y="75624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33" name="Rectangle 32">
            <a:extLst>
              <a:ext uri="{FF2B5EF4-FFF2-40B4-BE49-F238E27FC236}">
                <a16:creationId xmlns:a16="http://schemas.microsoft.com/office/drawing/2014/main" id="{360ABBCD-51F8-4D8D-B5C9-AF0B975772FA}"/>
              </a:ext>
            </a:extLst>
          </p:cNvPr>
          <p:cNvSpPr/>
          <p:nvPr userDrawn="1"/>
        </p:nvSpPr>
        <p:spPr>
          <a:xfrm>
            <a:off x="4714143" y="73829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39" name="Rectangle 38">
            <a:extLst>
              <a:ext uri="{FF2B5EF4-FFF2-40B4-BE49-F238E27FC236}">
                <a16:creationId xmlns:a16="http://schemas.microsoft.com/office/drawing/2014/main" id="{C12D2959-B6B5-4012-BCD9-F5259A303815}"/>
              </a:ext>
            </a:extLst>
          </p:cNvPr>
          <p:cNvSpPr/>
          <p:nvPr userDrawn="1"/>
        </p:nvSpPr>
        <p:spPr>
          <a:xfrm>
            <a:off x="15601183" y="73829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40" name="Rectangle 39">
            <a:extLst>
              <a:ext uri="{FF2B5EF4-FFF2-40B4-BE49-F238E27FC236}">
                <a16:creationId xmlns:a16="http://schemas.microsoft.com/office/drawing/2014/main" id="{E34FE297-AF06-4E5A-9587-E474BCF91592}"/>
              </a:ext>
            </a:extLst>
          </p:cNvPr>
          <p:cNvSpPr/>
          <p:nvPr userDrawn="1"/>
        </p:nvSpPr>
        <p:spPr>
          <a:xfrm>
            <a:off x="10157663" y="73829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41" name="TextBox 40">
            <a:extLst>
              <a:ext uri="{FF2B5EF4-FFF2-40B4-BE49-F238E27FC236}">
                <a16:creationId xmlns:a16="http://schemas.microsoft.com/office/drawing/2014/main" id="{63DFB5A8-BDD0-4129-8D3A-8EBADB82A8A7}"/>
              </a:ext>
            </a:extLst>
          </p:cNvPr>
          <p:cNvSpPr txBox="1"/>
          <p:nvPr userDrawn="1"/>
        </p:nvSpPr>
        <p:spPr>
          <a:xfrm>
            <a:off x="4714142" y="11473059"/>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CJ Aberin, CCSP</a:t>
            </a:r>
          </a:p>
          <a:p>
            <a:pPr defTabSz="914400"/>
            <a:r>
              <a:rPr lang="en-US" sz="2800" i="1" spc="20" dirty="0">
                <a:solidFill>
                  <a:schemeClr val="bg1"/>
                </a:solidFill>
              </a:rPr>
              <a:t>Principal</a:t>
            </a:r>
          </a:p>
        </p:txBody>
      </p:sp>
      <p:sp>
        <p:nvSpPr>
          <p:cNvPr id="42" name="TextBox 41">
            <a:extLst>
              <a:ext uri="{FF2B5EF4-FFF2-40B4-BE49-F238E27FC236}">
                <a16:creationId xmlns:a16="http://schemas.microsoft.com/office/drawing/2014/main" id="{22BA5059-0369-4BAF-AA06-E5E6DE2863E2}"/>
              </a:ext>
            </a:extLst>
          </p:cNvPr>
          <p:cNvSpPr txBox="1"/>
          <p:nvPr userDrawn="1"/>
        </p:nvSpPr>
        <p:spPr>
          <a:xfrm>
            <a:off x="10157663" y="11473059"/>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Malik Javed, CCSP</a:t>
            </a:r>
          </a:p>
          <a:p>
            <a:pPr defTabSz="914400"/>
            <a:r>
              <a:rPr lang="en-US" sz="2800" i="1" spc="20" dirty="0">
                <a:solidFill>
                  <a:schemeClr val="bg1"/>
                </a:solidFill>
              </a:rPr>
              <a:t>Principal</a:t>
            </a:r>
          </a:p>
        </p:txBody>
      </p:sp>
      <p:sp>
        <p:nvSpPr>
          <p:cNvPr id="43" name="TextBox 42">
            <a:extLst>
              <a:ext uri="{FF2B5EF4-FFF2-40B4-BE49-F238E27FC236}">
                <a16:creationId xmlns:a16="http://schemas.microsoft.com/office/drawing/2014/main" id="{ED55E548-430D-4D32-A13B-9E5D6B8E1EA3}"/>
              </a:ext>
            </a:extLst>
          </p:cNvPr>
          <p:cNvSpPr txBox="1"/>
          <p:nvPr userDrawn="1"/>
        </p:nvSpPr>
        <p:spPr>
          <a:xfrm>
            <a:off x="15601183" y="11473059"/>
            <a:ext cx="4089600" cy="1046440"/>
          </a:xfrm>
          <a:prstGeom prst="rect">
            <a:avLst/>
          </a:prstGeom>
          <a:solidFill>
            <a:srgbClr val="72273E"/>
          </a:solidFill>
        </p:spPr>
        <p:txBody>
          <a:bodyPr wrap="square" lIns="182880" tIns="91440" rIns="182880" bIns="91440" rtlCol="0">
            <a:spAutoFit/>
          </a:bodyPr>
          <a:lstStyle/>
          <a:p>
            <a:pPr defTabSz="914400"/>
            <a:r>
              <a:rPr lang="en-US" sz="2800" b="1" spc="20" dirty="0">
                <a:solidFill>
                  <a:schemeClr val="bg1"/>
                </a:solidFill>
              </a:rPr>
              <a:t>Kevin Zolriasatain</a:t>
            </a:r>
          </a:p>
          <a:p>
            <a:pPr defTabSz="914400"/>
            <a:r>
              <a:rPr lang="en-US" sz="2800" i="1" spc="20" dirty="0">
                <a:solidFill>
                  <a:schemeClr val="bg1"/>
                </a:solidFill>
              </a:rPr>
              <a:t>Principal</a:t>
            </a:r>
          </a:p>
        </p:txBody>
      </p:sp>
    </p:spTree>
    <p:extLst>
      <p:ext uri="{BB962C8B-B14F-4D97-AF65-F5344CB8AC3E}">
        <p14:creationId xmlns:p14="http://schemas.microsoft.com/office/powerpoint/2010/main" val="164615907"/>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9E3586-ADCF-4501-A1B6-E6E043FD3B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8" name="Rectangle 5">
            <a:extLst>
              <a:ext uri="{FF2B5EF4-FFF2-40B4-BE49-F238E27FC236}">
                <a16:creationId xmlns:a16="http://schemas.microsoft.com/office/drawing/2014/main" id="{BA164F1D-0E8E-4E50-9299-AC0C52A4F1C1}"/>
              </a:ext>
            </a:extLst>
          </p:cNvPr>
          <p:cNvSpPr/>
          <p:nvPr/>
        </p:nvSpPr>
        <p:spPr>
          <a:xfrm>
            <a:off x="-32663" y="-24882"/>
            <a:ext cx="24418252" cy="13775133"/>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 name="connsiteX0" fmla="*/ 0 w 11234182"/>
              <a:gd name="connsiteY0" fmla="*/ 37075 h 6973726"/>
              <a:gd name="connsiteX1" fmla="*/ 11191298 w 11234182"/>
              <a:gd name="connsiteY1" fmla="*/ 0 h 6973726"/>
              <a:gd name="connsiteX2" fmla="*/ 11234182 w 11234182"/>
              <a:gd name="connsiteY2" fmla="*/ 6954894 h 6973726"/>
              <a:gd name="connsiteX3" fmla="*/ 3539330 w 11234182"/>
              <a:gd name="connsiteY3" fmla="*/ 6973726 h 6973726"/>
              <a:gd name="connsiteX4" fmla="*/ 0 w 11234182"/>
              <a:gd name="connsiteY4" fmla="*/ 37075 h 6973726"/>
              <a:gd name="connsiteX0" fmla="*/ 0 w 11189045"/>
              <a:gd name="connsiteY0" fmla="*/ 53640 h 6973726"/>
              <a:gd name="connsiteX1" fmla="*/ 11146161 w 11189045"/>
              <a:gd name="connsiteY1" fmla="*/ 0 h 6973726"/>
              <a:gd name="connsiteX2" fmla="*/ 11189045 w 11189045"/>
              <a:gd name="connsiteY2" fmla="*/ 6954894 h 6973726"/>
              <a:gd name="connsiteX3" fmla="*/ 3494193 w 11189045"/>
              <a:gd name="connsiteY3" fmla="*/ 6973726 h 6973726"/>
              <a:gd name="connsiteX4" fmla="*/ 0 w 11189045"/>
              <a:gd name="connsiteY4" fmla="*/ 53640 h 6973726"/>
              <a:gd name="connsiteX0" fmla="*/ 0 w 11219136"/>
              <a:gd name="connsiteY0" fmla="*/ 1163472 h 6973726"/>
              <a:gd name="connsiteX1" fmla="*/ 11176252 w 11219136"/>
              <a:gd name="connsiteY1" fmla="*/ 0 h 6973726"/>
              <a:gd name="connsiteX2" fmla="*/ 11219136 w 11219136"/>
              <a:gd name="connsiteY2" fmla="*/ 6954894 h 6973726"/>
              <a:gd name="connsiteX3" fmla="*/ 3524284 w 11219136"/>
              <a:gd name="connsiteY3" fmla="*/ 6973726 h 6973726"/>
              <a:gd name="connsiteX4" fmla="*/ 0 w 11219136"/>
              <a:gd name="connsiteY4" fmla="*/ 1163472 h 6973726"/>
              <a:gd name="connsiteX0" fmla="*/ 0 w 11249227"/>
              <a:gd name="connsiteY0" fmla="*/ 0 h 6986345"/>
              <a:gd name="connsiteX1" fmla="*/ 11206343 w 11249227"/>
              <a:gd name="connsiteY1" fmla="*/ 12619 h 6986345"/>
              <a:gd name="connsiteX2" fmla="*/ 11249227 w 11249227"/>
              <a:gd name="connsiteY2" fmla="*/ 6967513 h 6986345"/>
              <a:gd name="connsiteX3" fmla="*/ 3554375 w 11249227"/>
              <a:gd name="connsiteY3" fmla="*/ 6986345 h 6986345"/>
              <a:gd name="connsiteX4" fmla="*/ 0 w 11249227"/>
              <a:gd name="connsiteY4" fmla="*/ 0 h 6986345"/>
              <a:gd name="connsiteX0" fmla="*/ 0 w 11249227"/>
              <a:gd name="connsiteY0" fmla="*/ 0 h 6986345"/>
              <a:gd name="connsiteX1" fmla="*/ 11206343 w 11249227"/>
              <a:gd name="connsiteY1" fmla="*/ 12619 h 6986345"/>
              <a:gd name="connsiteX2" fmla="*/ 11249227 w 11249227"/>
              <a:gd name="connsiteY2" fmla="*/ 6967513 h 6986345"/>
              <a:gd name="connsiteX3" fmla="*/ 3554375 w 11249227"/>
              <a:gd name="connsiteY3" fmla="*/ 6986345 h 6986345"/>
              <a:gd name="connsiteX4" fmla="*/ 1910816 w 11249227"/>
              <a:gd name="connsiteY4" fmla="*/ 3706540 h 6986345"/>
              <a:gd name="connsiteX5" fmla="*/ 0 w 11249227"/>
              <a:gd name="connsiteY5" fmla="*/ 0 h 6986345"/>
              <a:gd name="connsiteX0" fmla="*/ 0 w 11249227"/>
              <a:gd name="connsiteY0" fmla="*/ 0 h 6986345"/>
              <a:gd name="connsiteX1" fmla="*/ 11206343 w 11249227"/>
              <a:gd name="connsiteY1" fmla="*/ 12619 h 6986345"/>
              <a:gd name="connsiteX2" fmla="*/ 11249227 w 11249227"/>
              <a:gd name="connsiteY2" fmla="*/ 6967513 h 6986345"/>
              <a:gd name="connsiteX3" fmla="*/ 3554375 w 11249227"/>
              <a:gd name="connsiteY3" fmla="*/ 6986345 h 6986345"/>
              <a:gd name="connsiteX4" fmla="*/ 872658 w 11249227"/>
              <a:gd name="connsiteY4" fmla="*/ 2729224 h 6986345"/>
              <a:gd name="connsiteX5" fmla="*/ 0 w 11249227"/>
              <a:gd name="connsiteY5" fmla="*/ 0 h 6986345"/>
              <a:gd name="connsiteX0" fmla="*/ 0 w 11249227"/>
              <a:gd name="connsiteY0" fmla="*/ 0 h 6986345"/>
              <a:gd name="connsiteX1" fmla="*/ 11206343 w 11249227"/>
              <a:gd name="connsiteY1" fmla="*/ 12619 h 6986345"/>
              <a:gd name="connsiteX2" fmla="*/ 11249227 w 11249227"/>
              <a:gd name="connsiteY2" fmla="*/ 6967513 h 6986345"/>
              <a:gd name="connsiteX3" fmla="*/ 3554375 w 11249227"/>
              <a:gd name="connsiteY3" fmla="*/ 6986345 h 6986345"/>
              <a:gd name="connsiteX4" fmla="*/ 842566 w 11249227"/>
              <a:gd name="connsiteY4" fmla="*/ 2513883 h 6986345"/>
              <a:gd name="connsiteX5" fmla="*/ 0 w 11249227"/>
              <a:gd name="connsiteY5" fmla="*/ 0 h 6986345"/>
              <a:gd name="connsiteX0" fmla="*/ 0 w 11249227"/>
              <a:gd name="connsiteY0" fmla="*/ 0 h 6986345"/>
              <a:gd name="connsiteX1" fmla="*/ 11206343 w 11249227"/>
              <a:gd name="connsiteY1" fmla="*/ 12619 h 6986345"/>
              <a:gd name="connsiteX2" fmla="*/ 11249227 w 11249227"/>
              <a:gd name="connsiteY2" fmla="*/ 6967513 h 6986345"/>
              <a:gd name="connsiteX3" fmla="*/ 3554375 w 11249227"/>
              <a:gd name="connsiteY3" fmla="*/ 6986345 h 6986345"/>
              <a:gd name="connsiteX4" fmla="*/ 962932 w 11249227"/>
              <a:gd name="connsiteY4" fmla="*/ 2431060 h 6986345"/>
              <a:gd name="connsiteX5" fmla="*/ 0 w 11249227"/>
              <a:gd name="connsiteY5" fmla="*/ 0 h 698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49227" h="6986345">
                <a:moveTo>
                  <a:pt x="0" y="0"/>
                </a:moveTo>
                <a:lnTo>
                  <a:pt x="11206343" y="12619"/>
                </a:lnTo>
                <a:lnTo>
                  <a:pt x="11249227" y="6967513"/>
                </a:lnTo>
                <a:lnTo>
                  <a:pt x="3554375" y="6986345"/>
                </a:lnTo>
                <a:lnTo>
                  <a:pt x="962932" y="2431060"/>
                </a:lnTo>
                <a:lnTo>
                  <a:pt x="0" y="0"/>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p>
        </p:txBody>
      </p:sp>
      <p:sp>
        <p:nvSpPr>
          <p:cNvPr id="9" name="Isosceles Triangle 8">
            <a:extLst>
              <a:ext uri="{FF2B5EF4-FFF2-40B4-BE49-F238E27FC236}">
                <a16:creationId xmlns:a16="http://schemas.microsoft.com/office/drawing/2014/main" id="{EA6599E2-5477-45FA-BB5E-345A61E7F4E5}"/>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152410" y="1829012"/>
            <a:ext cx="18289191" cy="1514651"/>
          </a:xfrm>
        </p:spPr>
        <p:txBody>
          <a:bodyPr anchor="b">
            <a:normAutofit/>
          </a:bodyPr>
          <a:lstStyle>
            <a:lvl1pPr algn="r">
              <a:defRPr sz="5600"/>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19B41324-62CD-4ED2-9619-E3F4CDE9F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Tree>
    <p:extLst>
      <p:ext uri="{BB962C8B-B14F-4D97-AF65-F5344CB8AC3E}">
        <p14:creationId xmlns:p14="http://schemas.microsoft.com/office/powerpoint/2010/main" val="2573258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FFFAB8-573B-4871-8ABB-4D27C91DA0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14" name="Rectangle 5">
            <a:extLst>
              <a:ext uri="{FF2B5EF4-FFF2-40B4-BE49-F238E27FC236}">
                <a16:creationId xmlns:a16="http://schemas.microsoft.com/office/drawing/2014/main" id="{B0382430-3658-4EC4-883B-89BC3AD58022}"/>
              </a:ext>
            </a:extLst>
          </p:cNvPr>
          <p:cNvSpPr/>
          <p:nvPr/>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p>
        </p:txBody>
      </p:sp>
      <p:sp>
        <p:nvSpPr>
          <p:cNvPr id="15" name="Isosceles Triangle 14">
            <a:extLst>
              <a:ext uri="{FF2B5EF4-FFF2-40B4-BE49-F238E27FC236}">
                <a16:creationId xmlns:a16="http://schemas.microsoft.com/office/drawing/2014/main" id="{8398B1D2-D9D5-4702-83CC-8B53DBF46A11}"/>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4591349" y="3895243"/>
            <a:ext cx="18289191" cy="1514651"/>
          </a:xfrm>
        </p:spPr>
        <p:txBody>
          <a:bodyPr anchor="b">
            <a:normAutofit/>
          </a:bodyPr>
          <a:lstStyle>
            <a:lvl1pPr algn="r">
              <a:defRPr sz="4200"/>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1412097"/>
            <a:ext cx="4006381" cy="2449524"/>
          </a:xfrm>
          <a:prstGeom prst="rect">
            <a:avLst/>
          </a:prstGeom>
        </p:spPr>
      </p:pic>
      <p:grpSp>
        <p:nvGrpSpPr>
          <p:cNvPr id="9" name="Group 8">
            <a:extLst>
              <a:ext uri="{FF2B5EF4-FFF2-40B4-BE49-F238E27FC236}">
                <a16:creationId xmlns:a16="http://schemas.microsoft.com/office/drawing/2014/main" id="{6B88157E-4E78-413B-B6A2-09ABD3083112}"/>
              </a:ext>
            </a:extLst>
          </p:cNvPr>
          <p:cNvGrpSpPr/>
          <p:nvPr/>
        </p:nvGrpSpPr>
        <p:grpSpPr>
          <a:xfrm>
            <a:off x="10837843" y="9430925"/>
            <a:ext cx="13776359" cy="3262732"/>
            <a:chOff x="6805164" y="4772025"/>
            <a:chExt cx="6566860" cy="1555188"/>
          </a:xfrm>
        </p:grpSpPr>
        <p:sp>
          <p:nvSpPr>
            <p:cNvPr id="7" name="Rectangle 6">
              <a:extLst>
                <a:ext uri="{FF2B5EF4-FFF2-40B4-BE49-F238E27FC236}">
                  <a16:creationId xmlns:a16="http://schemas.microsoft.com/office/drawing/2014/main" id="{9E12A45A-528F-4B32-A91B-D15029BD569D}"/>
                </a:ext>
              </a:extLst>
            </p:cNvPr>
            <p:cNvSpPr/>
            <p:nvPr/>
          </p:nvSpPr>
          <p:spPr>
            <a:xfrm>
              <a:off x="7581899" y="5375131"/>
              <a:ext cx="5790125" cy="9520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Oval 4">
              <a:extLst>
                <a:ext uri="{FF2B5EF4-FFF2-40B4-BE49-F238E27FC236}">
                  <a16:creationId xmlns:a16="http://schemas.microsoft.com/office/drawing/2014/main" id="{E3466A91-3490-46D8-A537-9724899D5D56}"/>
                </a:ext>
              </a:extLst>
            </p:cNvPr>
            <p:cNvSpPr/>
            <p:nvPr/>
          </p:nvSpPr>
          <p:spPr>
            <a:xfrm>
              <a:off x="6805164" y="4772025"/>
              <a:ext cx="1552342" cy="15523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grpSp>
        <p:nvGrpSpPr>
          <p:cNvPr id="20" name="Group 19">
            <a:extLst>
              <a:ext uri="{FF2B5EF4-FFF2-40B4-BE49-F238E27FC236}">
                <a16:creationId xmlns:a16="http://schemas.microsoft.com/office/drawing/2014/main" id="{F3779D0C-327D-47CA-B906-15B4C2909D0F}"/>
              </a:ext>
            </a:extLst>
          </p:cNvPr>
          <p:cNvGrpSpPr/>
          <p:nvPr/>
        </p:nvGrpSpPr>
        <p:grpSpPr>
          <a:xfrm>
            <a:off x="8151758" y="5887914"/>
            <a:ext cx="16462446" cy="3262732"/>
            <a:chOff x="6805164" y="4772025"/>
            <a:chExt cx="7847254" cy="1555188"/>
          </a:xfrm>
        </p:grpSpPr>
        <p:sp>
          <p:nvSpPr>
            <p:cNvPr id="21" name="Rectangle 20">
              <a:extLst>
                <a:ext uri="{FF2B5EF4-FFF2-40B4-BE49-F238E27FC236}">
                  <a16:creationId xmlns:a16="http://schemas.microsoft.com/office/drawing/2014/main" id="{8403ED04-6746-4173-B9B0-F118E57E653B}"/>
                </a:ext>
              </a:extLst>
            </p:cNvPr>
            <p:cNvSpPr/>
            <p:nvPr/>
          </p:nvSpPr>
          <p:spPr>
            <a:xfrm>
              <a:off x="7581900" y="5375131"/>
              <a:ext cx="7070518" cy="9520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Oval 21">
              <a:extLst>
                <a:ext uri="{FF2B5EF4-FFF2-40B4-BE49-F238E27FC236}">
                  <a16:creationId xmlns:a16="http://schemas.microsoft.com/office/drawing/2014/main" id="{43FDEF1B-4D6D-406C-BFFA-9C82FC7C09F1}"/>
                </a:ext>
              </a:extLst>
            </p:cNvPr>
            <p:cNvSpPr/>
            <p:nvPr/>
          </p:nvSpPr>
          <p:spPr>
            <a:xfrm>
              <a:off x="6805164" y="4772025"/>
              <a:ext cx="1552342" cy="15523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spTree>
    <p:extLst>
      <p:ext uri="{BB962C8B-B14F-4D97-AF65-F5344CB8AC3E}">
        <p14:creationId xmlns:p14="http://schemas.microsoft.com/office/powerpoint/2010/main" val="2778888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8B1866-0953-4EF0-A106-C88CDB2D23C7}"/>
              </a:ext>
            </a:extLst>
          </p:cNvPr>
          <p:cNvSpPr txBox="1">
            <a:spLocks/>
          </p:cNvSpPr>
          <p:nvPr/>
        </p:nvSpPr>
        <p:spPr>
          <a:xfrm>
            <a:off x="2372145" y="4158686"/>
            <a:ext cx="8430883" cy="1283619"/>
          </a:xfrm>
          <a:prstGeom prst="rect">
            <a:avLst/>
          </a:prstGeom>
        </p:spPr>
        <p:txBody>
          <a:bodyPr vert="horz" wrap="square" lIns="163129" tIns="81565" rIns="163129" bIns="8156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3030"/>
              </a:lnSpc>
            </a:pPr>
            <a:r>
              <a:rPr lang="en-US" sz="1800" dirty="0">
                <a:solidFill>
                  <a:schemeClr val="tx1"/>
                </a:solidFill>
                <a:latin typeface="+mn-lt"/>
                <a:ea typeface="Poppins Light" charset="0"/>
                <a:cs typeface="Poppins Light" charset="0"/>
              </a:rPr>
              <a:t>Federal tax incentive (also available in many states) designed to promote innovation in the United States. The credit is a dollar-for-dollar reduction in a taxpayer’s tax liability for a given year.</a:t>
            </a:r>
          </a:p>
        </p:txBody>
      </p:sp>
      <p:sp>
        <p:nvSpPr>
          <p:cNvPr id="4" name="TextBox 3">
            <a:extLst>
              <a:ext uri="{FF2B5EF4-FFF2-40B4-BE49-F238E27FC236}">
                <a16:creationId xmlns:a16="http://schemas.microsoft.com/office/drawing/2014/main" id="{2B65D67D-A078-486F-80D5-74779A02D27A}"/>
              </a:ext>
            </a:extLst>
          </p:cNvPr>
          <p:cNvSpPr txBox="1"/>
          <p:nvPr/>
        </p:nvSpPr>
        <p:spPr>
          <a:xfrm>
            <a:off x="3560123" y="3631074"/>
            <a:ext cx="3598421" cy="369332"/>
          </a:xfrm>
          <a:prstGeom prst="rect">
            <a:avLst/>
          </a:prstGeom>
          <a:noFill/>
        </p:spPr>
        <p:txBody>
          <a:bodyPr wrap="none" rtlCol="0" anchor="ctr" anchorCtr="0">
            <a:spAutoFit/>
          </a:bodyPr>
          <a:lstStyle/>
          <a:p>
            <a:r>
              <a:rPr lang="en-US" sz="1800" b="1" dirty="0">
                <a:solidFill>
                  <a:schemeClr val="tx2"/>
                </a:solidFill>
                <a:latin typeface="ITC Avant Garde Std Bk" panose="020B0502020202020204" pitchFamily="34" charset="0"/>
                <a:ea typeface="Poppins SemiBold" charset="0"/>
                <a:cs typeface="Poppins SemiBold" charset="0"/>
              </a:rPr>
              <a:t>WHAT IS THE R&amp;D TAX CREDIT?</a:t>
            </a:r>
          </a:p>
        </p:txBody>
      </p:sp>
      <p:sp>
        <p:nvSpPr>
          <p:cNvPr id="5" name="Subtitle 2">
            <a:extLst>
              <a:ext uri="{FF2B5EF4-FFF2-40B4-BE49-F238E27FC236}">
                <a16:creationId xmlns:a16="http://schemas.microsoft.com/office/drawing/2014/main" id="{4071497C-0701-459B-AE74-B1EBB8F91BDC}"/>
              </a:ext>
            </a:extLst>
          </p:cNvPr>
          <p:cNvSpPr txBox="1">
            <a:spLocks/>
          </p:cNvSpPr>
          <p:nvPr/>
        </p:nvSpPr>
        <p:spPr>
          <a:xfrm>
            <a:off x="2372147" y="7613295"/>
            <a:ext cx="11440003" cy="3484222"/>
          </a:xfrm>
          <a:prstGeom prst="rect">
            <a:avLst/>
          </a:prstGeom>
        </p:spPr>
        <p:txBody>
          <a:bodyPr vert="horz" wrap="square" lIns="163129" tIns="81565" rIns="163129" bIns="8156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Manufacturing</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Architecture</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Machining</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Engineering</a:t>
            </a:r>
          </a:p>
          <a:p>
            <a:pPr algn="l">
              <a:lnSpc>
                <a:spcPts val="3030"/>
              </a:lnSpc>
            </a:pPr>
            <a:endParaRPr lang="en-US" sz="1800" dirty="0">
              <a:solidFill>
                <a:schemeClr val="tx1"/>
              </a:solidFill>
              <a:latin typeface="Poppins Light" charset="0"/>
              <a:ea typeface="Poppins Light" charset="0"/>
              <a:cs typeface="Poppins Light" charset="0"/>
            </a:endParaRPr>
          </a:p>
          <a:p>
            <a:pPr algn="l">
              <a:lnSpc>
                <a:spcPts val="3030"/>
              </a:lnSpc>
            </a:pPr>
            <a:r>
              <a:rPr lang="en-US" sz="1800" dirty="0">
                <a:solidFill>
                  <a:schemeClr val="tx1"/>
                </a:solidFill>
                <a:latin typeface="Poppins Light" charset="0"/>
                <a:ea typeface="Poppins Light" charset="0"/>
                <a:cs typeface="Poppins Light" charset="0"/>
              </a:rPr>
              <a:t>Clients developing brand new products, processes, software, or formula. Clients materially improving existing products, processes, software or formula. Clients that employ those with technical backgrounds (software development, engineering, etc.)</a:t>
            </a:r>
          </a:p>
        </p:txBody>
      </p:sp>
      <p:sp>
        <p:nvSpPr>
          <p:cNvPr id="6" name="TextBox 5">
            <a:extLst>
              <a:ext uri="{FF2B5EF4-FFF2-40B4-BE49-F238E27FC236}">
                <a16:creationId xmlns:a16="http://schemas.microsoft.com/office/drawing/2014/main" id="{3A7A5626-34E4-4605-A6E6-562FDC218358}"/>
              </a:ext>
            </a:extLst>
          </p:cNvPr>
          <p:cNvSpPr txBox="1"/>
          <p:nvPr/>
        </p:nvSpPr>
        <p:spPr>
          <a:xfrm>
            <a:off x="3780963" y="7085686"/>
            <a:ext cx="4081695" cy="369332"/>
          </a:xfrm>
          <a:prstGeom prst="rect">
            <a:avLst/>
          </a:prstGeom>
          <a:noFill/>
        </p:spPr>
        <p:txBody>
          <a:bodyPr wrap="none" rtlCol="0" anchor="ctr" anchorCtr="0">
            <a:spAutoFit/>
          </a:bodyPr>
          <a:lstStyle/>
          <a:p>
            <a:r>
              <a:rPr lang="en-US" sz="1800" b="1" dirty="0">
                <a:solidFill>
                  <a:schemeClr val="tx2"/>
                </a:solidFill>
                <a:latin typeface="ITC Avant Garde Std Bk" panose="020B0502020202020204" pitchFamily="34" charset="0"/>
                <a:ea typeface="Poppins SemiBold" charset="0"/>
                <a:cs typeface="Poppins SemiBold" charset="0"/>
              </a:rPr>
              <a:t>APPLICABLE INDUSTRIES &amp; CLIENTS</a:t>
            </a:r>
          </a:p>
        </p:txBody>
      </p:sp>
      <p:sp>
        <p:nvSpPr>
          <p:cNvPr id="7" name="Rectangle 6">
            <a:extLst>
              <a:ext uri="{FF2B5EF4-FFF2-40B4-BE49-F238E27FC236}">
                <a16:creationId xmlns:a16="http://schemas.microsoft.com/office/drawing/2014/main" id="{1D577C2D-5892-4F73-95F5-8EE0AADF735B}"/>
              </a:ext>
            </a:extLst>
          </p:cNvPr>
          <p:cNvSpPr/>
          <p:nvPr/>
        </p:nvSpPr>
        <p:spPr>
          <a:xfrm>
            <a:off x="14804791" y="8367731"/>
            <a:ext cx="9580802"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oppins Light" charset="0"/>
            </a:endParaRPr>
          </a:p>
        </p:txBody>
      </p:sp>
      <p:sp>
        <p:nvSpPr>
          <p:cNvPr id="8" name="Rectangle 7">
            <a:extLst>
              <a:ext uri="{FF2B5EF4-FFF2-40B4-BE49-F238E27FC236}">
                <a16:creationId xmlns:a16="http://schemas.microsoft.com/office/drawing/2014/main" id="{6AE604B5-9DE8-4B95-8A7D-095529EE7DB5}"/>
              </a:ext>
            </a:extLst>
          </p:cNvPr>
          <p:cNvSpPr>
            <a:spLocks/>
          </p:cNvSpPr>
          <p:nvPr/>
        </p:nvSpPr>
        <p:spPr bwMode="auto">
          <a:xfrm>
            <a:off x="18279039" y="8514736"/>
            <a:ext cx="5871672" cy="655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r" defTabSz="3429171">
              <a:lnSpc>
                <a:spcPts val="5776"/>
              </a:lnSpc>
            </a:pPr>
            <a:r>
              <a:rPr lang="en-US" sz="3000" b="1" spc="376" dirty="0">
                <a:solidFill>
                  <a:schemeClr val="bg1"/>
                </a:solidFill>
                <a:latin typeface="ITC Avant Garde Std Bk" panose="020B0502020202020204" pitchFamily="34" charset="0"/>
                <a:ea typeface="Montserrat Semi" charset="0"/>
                <a:cs typeface="Montserrat Semi" charset="0"/>
                <a:sym typeface="Bebas Neue" charset="0"/>
              </a:rPr>
              <a:t>HOW MUCH IS IT WORTH?</a:t>
            </a:r>
          </a:p>
        </p:txBody>
      </p:sp>
      <p:sp>
        <p:nvSpPr>
          <p:cNvPr id="9" name="Subtitle 2">
            <a:extLst>
              <a:ext uri="{FF2B5EF4-FFF2-40B4-BE49-F238E27FC236}">
                <a16:creationId xmlns:a16="http://schemas.microsoft.com/office/drawing/2014/main" id="{981DC35D-C532-4DD2-AAF9-DE2BA25C3CD5}"/>
              </a:ext>
            </a:extLst>
          </p:cNvPr>
          <p:cNvSpPr txBox="1">
            <a:spLocks/>
          </p:cNvSpPr>
          <p:nvPr/>
        </p:nvSpPr>
        <p:spPr>
          <a:xfrm>
            <a:off x="15228823" y="9485715"/>
            <a:ext cx="8921891" cy="2659380"/>
          </a:xfrm>
          <a:prstGeom prst="rect">
            <a:avLst/>
          </a:prstGeom>
        </p:spPr>
        <p:txBody>
          <a:bodyPr vert="horz" wrap="square" lIns="163129" tIns="81565" rIns="163129" bIns="8156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3030"/>
              </a:lnSpc>
            </a:pPr>
            <a:r>
              <a:rPr lang="en-US" sz="1800" dirty="0">
                <a:solidFill>
                  <a:schemeClr val="bg1"/>
                </a:solidFill>
                <a:latin typeface="+mn-lt"/>
                <a:ea typeface="Poppins Light" charset="0"/>
                <a:cs typeface="Poppins Light" charset="0"/>
              </a:rPr>
              <a:t>Federal Benefit - Roughly 10% of their total Qualified R&amp;D Expenses</a:t>
            </a:r>
          </a:p>
          <a:p>
            <a:pPr algn="r">
              <a:lnSpc>
                <a:spcPts val="3030"/>
              </a:lnSpc>
            </a:pPr>
            <a:endParaRPr lang="en-US" sz="1800" dirty="0">
              <a:solidFill>
                <a:schemeClr val="bg1"/>
              </a:solidFill>
              <a:latin typeface="+mn-lt"/>
              <a:ea typeface="Poppins Light" charset="0"/>
              <a:cs typeface="Poppins Light" charset="0"/>
            </a:endParaRPr>
          </a:p>
          <a:p>
            <a:pPr algn="r">
              <a:lnSpc>
                <a:spcPts val="3030"/>
              </a:lnSpc>
            </a:pPr>
            <a:r>
              <a:rPr lang="en-US" sz="1800" b="1" dirty="0">
                <a:solidFill>
                  <a:schemeClr val="bg1"/>
                </a:solidFill>
                <a:latin typeface="+mn-lt"/>
                <a:ea typeface="Poppins Light" charset="0"/>
                <a:cs typeface="Poppins Light" charset="0"/>
              </a:rPr>
              <a:t>Ex. Client has $1M/year of wages related to R&amp;D. Benefit = $100k in gross credits per year.</a:t>
            </a:r>
          </a:p>
          <a:p>
            <a:pPr algn="r">
              <a:lnSpc>
                <a:spcPts val="3030"/>
              </a:lnSpc>
            </a:pPr>
            <a:endParaRPr lang="en-US" sz="1800" dirty="0">
              <a:solidFill>
                <a:schemeClr val="bg1"/>
              </a:solidFill>
              <a:latin typeface="+mn-lt"/>
              <a:ea typeface="Poppins Light" charset="0"/>
              <a:cs typeface="Poppins Light" charset="0"/>
            </a:endParaRPr>
          </a:p>
          <a:p>
            <a:pPr algn="r">
              <a:lnSpc>
                <a:spcPts val="3030"/>
              </a:lnSpc>
            </a:pPr>
            <a:r>
              <a:rPr lang="en-US" sz="1800" dirty="0">
                <a:solidFill>
                  <a:schemeClr val="bg1"/>
                </a:solidFill>
                <a:latin typeface="+mn-lt"/>
                <a:ea typeface="Poppins Light" charset="0"/>
                <a:cs typeface="Poppins Light" charset="0"/>
              </a:rPr>
              <a:t>Many states also allow an R&amp;D credit. For example, CA R&amp;D Credit is worth an additional 7.5% of Qualified R&amp;D expenses.</a:t>
            </a:r>
          </a:p>
        </p:txBody>
      </p:sp>
      <p:sp>
        <p:nvSpPr>
          <p:cNvPr id="11" name="Title 1">
            <a:extLst>
              <a:ext uri="{FF2B5EF4-FFF2-40B4-BE49-F238E27FC236}">
                <a16:creationId xmlns:a16="http://schemas.microsoft.com/office/drawing/2014/main" id="{D6B3E1C8-6191-4315-9E31-16DBE7962ACC}"/>
              </a:ext>
            </a:extLst>
          </p:cNvPr>
          <p:cNvSpPr txBox="1">
            <a:spLocks/>
          </p:cNvSpPr>
          <p:nvPr/>
        </p:nvSpPr>
        <p:spPr>
          <a:xfrm>
            <a:off x="1168475" y="1778463"/>
            <a:ext cx="11440007" cy="1015616"/>
          </a:xfrm>
          <a:prstGeom prst="rect">
            <a:avLst/>
          </a:prstGeom>
        </p:spPr>
        <p:txBody>
          <a:bodyPr/>
          <a:lstStyle>
            <a:lvl1pPr algn="l" defTabSz="1828434" rtl="0" eaLnBrk="1" latinLnBrk="0" hangingPunct="1">
              <a:lnSpc>
                <a:spcPct val="90000"/>
              </a:lnSpc>
              <a:spcBef>
                <a:spcPct val="0"/>
              </a:spcBef>
              <a:buNone/>
              <a:defRPr lang="en-US" sz="2800" b="0" i="0" kern="1200">
                <a:solidFill>
                  <a:schemeClr val="bg1"/>
                </a:solidFill>
                <a:latin typeface="ITC Avant Garde Std Md" panose="020B0602020202020204" pitchFamily="34" charset="0"/>
                <a:ea typeface="ITC Avant Garde Std Md" panose="020B0602020202020204" pitchFamily="34" charset="0"/>
                <a:cs typeface="ITC Avant Garde Std Md" panose="020B0602020202020204" pitchFamily="34" charset="0"/>
              </a:defRPr>
            </a:lvl1pPr>
          </a:lstStyle>
          <a:p>
            <a:r>
              <a:rPr lang="en-US" sz="3300" b="1" dirty="0">
                <a:solidFill>
                  <a:schemeClr val="accent1"/>
                </a:solidFill>
                <a:latin typeface="ITC Avant Garde Std Bk" panose="020B0502020202020204" pitchFamily="34" charset="0"/>
              </a:rPr>
              <a:t>RESEARCH &amp; DEVELOPMENT TAX CREDIT</a:t>
            </a:r>
            <a:endParaRPr lang="en-US" sz="3300" b="1" dirty="0">
              <a:solidFill>
                <a:schemeClr val="accent1"/>
              </a:solidFill>
              <a:latin typeface="+mn-lt"/>
            </a:endParaRPr>
          </a:p>
        </p:txBody>
      </p:sp>
      <p:sp>
        <p:nvSpPr>
          <p:cNvPr id="12" name="Freeform 105">
            <a:extLst>
              <a:ext uri="{FF2B5EF4-FFF2-40B4-BE49-F238E27FC236}">
                <a16:creationId xmlns:a16="http://schemas.microsoft.com/office/drawing/2014/main" id="{7B9DE382-D2D6-4800-BFFC-ED099055DFC2}"/>
              </a:ext>
            </a:extLst>
          </p:cNvPr>
          <p:cNvSpPr>
            <a:spLocks noChangeArrowheads="1"/>
          </p:cNvSpPr>
          <p:nvPr/>
        </p:nvSpPr>
        <p:spPr bwMode="auto">
          <a:xfrm>
            <a:off x="1673774" y="6955055"/>
            <a:ext cx="508619" cy="482532"/>
          </a:xfrm>
          <a:custGeom>
            <a:avLst/>
            <a:gdLst>
              <a:gd name="T0" fmla="*/ 601 w 602"/>
              <a:gd name="T1" fmla="*/ 304 h 573"/>
              <a:gd name="T2" fmla="*/ 601 w 602"/>
              <a:gd name="T3" fmla="*/ 304 h 573"/>
              <a:gd name="T4" fmla="*/ 573 w 602"/>
              <a:gd name="T5" fmla="*/ 332 h 573"/>
              <a:gd name="T6" fmla="*/ 559 w 602"/>
              <a:gd name="T7" fmla="*/ 325 h 573"/>
              <a:gd name="T8" fmla="*/ 559 w 602"/>
              <a:gd name="T9" fmla="*/ 325 h 573"/>
              <a:gd name="T10" fmla="*/ 304 w 602"/>
              <a:gd name="T11" fmla="*/ 71 h 573"/>
              <a:gd name="T12" fmla="*/ 304 w 602"/>
              <a:gd name="T13" fmla="*/ 71 h 573"/>
              <a:gd name="T14" fmla="*/ 304 w 602"/>
              <a:gd name="T15" fmla="*/ 71 h 573"/>
              <a:gd name="T16" fmla="*/ 304 w 602"/>
              <a:gd name="T17" fmla="*/ 71 h 573"/>
              <a:gd name="T18" fmla="*/ 50 w 602"/>
              <a:gd name="T19" fmla="*/ 325 h 573"/>
              <a:gd name="T20" fmla="*/ 50 w 602"/>
              <a:gd name="T21" fmla="*/ 325 h 573"/>
              <a:gd name="T22" fmla="*/ 29 w 602"/>
              <a:gd name="T23" fmla="*/ 332 h 573"/>
              <a:gd name="T24" fmla="*/ 0 w 602"/>
              <a:gd name="T25" fmla="*/ 304 h 573"/>
              <a:gd name="T26" fmla="*/ 7 w 602"/>
              <a:gd name="T27" fmla="*/ 282 h 573"/>
              <a:gd name="T28" fmla="*/ 283 w 602"/>
              <a:gd name="T29" fmla="*/ 7 h 573"/>
              <a:gd name="T30" fmla="*/ 304 w 602"/>
              <a:gd name="T31" fmla="*/ 0 h 573"/>
              <a:gd name="T32" fmla="*/ 304 w 602"/>
              <a:gd name="T33" fmla="*/ 0 h 573"/>
              <a:gd name="T34" fmla="*/ 304 w 602"/>
              <a:gd name="T35" fmla="*/ 0 h 573"/>
              <a:gd name="T36" fmla="*/ 304 w 602"/>
              <a:gd name="T37" fmla="*/ 0 h 573"/>
              <a:gd name="T38" fmla="*/ 304 w 602"/>
              <a:gd name="T39" fmla="*/ 0 h 573"/>
              <a:gd name="T40" fmla="*/ 304 w 602"/>
              <a:gd name="T41" fmla="*/ 0 h 573"/>
              <a:gd name="T42" fmla="*/ 304 w 602"/>
              <a:gd name="T43" fmla="*/ 0 h 573"/>
              <a:gd name="T44" fmla="*/ 304 w 602"/>
              <a:gd name="T45" fmla="*/ 0 h 573"/>
              <a:gd name="T46" fmla="*/ 325 w 602"/>
              <a:gd name="T47" fmla="*/ 7 h 573"/>
              <a:gd name="T48" fmla="*/ 325 w 602"/>
              <a:gd name="T49" fmla="*/ 7 h 573"/>
              <a:gd name="T50" fmla="*/ 431 w 602"/>
              <a:gd name="T51" fmla="*/ 120 h 573"/>
              <a:gd name="T52" fmla="*/ 431 w 602"/>
              <a:gd name="T53" fmla="*/ 92 h 573"/>
              <a:gd name="T54" fmla="*/ 460 w 602"/>
              <a:gd name="T55" fmla="*/ 63 h 573"/>
              <a:gd name="T56" fmla="*/ 488 w 602"/>
              <a:gd name="T57" fmla="*/ 92 h 573"/>
              <a:gd name="T58" fmla="*/ 488 w 602"/>
              <a:gd name="T59" fmla="*/ 176 h 573"/>
              <a:gd name="T60" fmla="*/ 594 w 602"/>
              <a:gd name="T61" fmla="*/ 282 h 573"/>
              <a:gd name="T62" fmla="*/ 594 w 602"/>
              <a:gd name="T63" fmla="*/ 282 h 573"/>
              <a:gd name="T64" fmla="*/ 601 w 602"/>
              <a:gd name="T65" fmla="*/ 304 h 573"/>
              <a:gd name="T66" fmla="*/ 544 w 602"/>
              <a:gd name="T67" fmla="*/ 346 h 573"/>
              <a:gd name="T68" fmla="*/ 544 w 602"/>
              <a:gd name="T69" fmla="*/ 346 h 573"/>
              <a:gd name="T70" fmla="*/ 544 w 602"/>
              <a:gd name="T71" fmla="*/ 431 h 573"/>
              <a:gd name="T72" fmla="*/ 544 w 602"/>
              <a:gd name="T73" fmla="*/ 473 h 573"/>
              <a:gd name="T74" fmla="*/ 544 w 602"/>
              <a:gd name="T75" fmla="*/ 544 h 573"/>
              <a:gd name="T76" fmla="*/ 516 w 602"/>
              <a:gd name="T77" fmla="*/ 572 h 573"/>
              <a:gd name="T78" fmla="*/ 460 w 602"/>
              <a:gd name="T79" fmla="*/ 572 h 573"/>
              <a:gd name="T80" fmla="*/ 460 w 602"/>
              <a:gd name="T81" fmla="*/ 346 h 573"/>
              <a:gd name="T82" fmla="*/ 347 w 602"/>
              <a:gd name="T83" fmla="*/ 346 h 573"/>
              <a:gd name="T84" fmla="*/ 347 w 602"/>
              <a:gd name="T85" fmla="*/ 572 h 573"/>
              <a:gd name="T86" fmla="*/ 85 w 602"/>
              <a:gd name="T87" fmla="*/ 572 h 573"/>
              <a:gd name="T88" fmla="*/ 57 w 602"/>
              <a:gd name="T89" fmla="*/ 544 h 573"/>
              <a:gd name="T90" fmla="*/ 57 w 602"/>
              <a:gd name="T91" fmla="*/ 473 h 573"/>
              <a:gd name="T92" fmla="*/ 57 w 602"/>
              <a:gd name="T93" fmla="*/ 431 h 573"/>
              <a:gd name="T94" fmla="*/ 57 w 602"/>
              <a:gd name="T95" fmla="*/ 346 h 573"/>
              <a:gd name="T96" fmla="*/ 304 w 602"/>
              <a:gd name="T97" fmla="*/ 106 h 573"/>
              <a:gd name="T98" fmla="*/ 544 w 602"/>
              <a:gd name="T99" fmla="*/ 346 h 573"/>
              <a:gd name="T100" fmla="*/ 255 w 602"/>
              <a:gd name="T101" fmla="*/ 346 h 573"/>
              <a:gd name="T102" fmla="*/ 255 w 602"/>
              <a:gd name="T103" fmla="*/ 346 h 573"/>
              <a:gd name="T104" fmla="*/ 142 w 602"/>
              <a:gd name="T105" fmla="*/ 346 h 573"/>
              <a:gd name="T106" fmla="*/ 142 w 602"/>
              <a:gd name="T107" fmla="*/ 459 h 573"/>
              <a:gd name="T108" fmla="*/ 255 w 602"/>
              <a:gd name="T109" fmla="*/ 459 h 573"/>
              <a:gd name="T110" fmla="*/ 255 w 602"/>
              <a:gd name="T111" fmla="*/ 346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02" h="573">
                <a:moveTo>
                  <a:pt x="601" y="304"/>
                </a:moveTo>
                <a:lnTo>
                  <a:pt x="601" y="304"/>
                </a:lnTo>
                <a:cubicBezTo>
                  <a:pt x="601" y="318"/>
                  <a:pt x="594" y="332"/>
                  <a:pt x="573" y="332"/>
                </a:cubicBezTo>
                <a:cubicBezTo>
                  <a:pt x="566" y="332"/>
                  <a:pt x="559" y="325"/>
                  <a:pt x="559" y="325"/>
                </a:cubicBezTo>
                <a:lnTo>
                  <a:pt x="559" y="325"/>
                </a:lnTo>
                <a:cubicBezTo>
                  <a:pt x="304" y="71"/>
                  <a:pt x="304" y="71"/>
                  <a:pt x="304" y="71"/>
                </a:cubicBezTo>
                <a:lnTo>
                  <a:pt x="304" y="71"/>
                </a:lnTo>
                <a:lnTo>
                  <a:pt x="304" y="71"/>
                </a:lnTo>
                <a:lnTo>
                  <a:pt x="304" y="71"/>
                </a:lnTo>
                <a:cubicBezTo>
                  <a:pt x="50" y="325"/>
                  <a:pt x="50" y="325"/>
                  <a:pt x="50" y="325"/>
                </a:cubicBezTo>
                <a:lnTo>
                  <a:pt x="50" y="325"/>
                </a:lnTo>
                <a:cubicBezTo>
                  <a:pt x="43" y="325"/>
                  <a:pt x="36" y="332"/>
                  <a:pt x="29" y="332"/>
                </a:cubicBezTo>
                <a:cubicBezTo>
                  <a:pt x="15" y="332"/>
                  <a:pt x="0" y="318"/>
                  <a:pt x="0" y="304"/>
                </a:cubicBezTo>
                <a:cubicBezTo>
                  <a:pt x="0" y="297"/>
                  <a:pt x="0" y="289"/>
                  <a:pt x="7" y="282"/>
                </a:cubicBezTo>
                <a:cubicBezTo>
                  <a:pt x="283" y="7"/>
                  <a:pt x="283" y="7"/>
                  <a:pt x="283" y="7"/>
                </a:cubicBezTo>
                <a:cubicBezTo>
                  <a:pt x="290" y="0"/>
                  <a:pt x="297" y="0"/>
                  <a:pt x="304" y="0"/>
                </a:cubicBezTo>
                <a:lnTo>
                  <a:pt x="304" y="0"/>
                </a:lnTo>
                <a:lnTo>
                  <a:pt x="304" y="0"/>
                </a:lnTo>
                <a:lnTo>
                  <a:pt x="304" y="0"/>
                </a:lnTo>
                <a:lnTo>
                  <a:pt x="304" y="0"/>
                </a:lnTo>
                <a:lnTo>
                  <a:pt x="304" y="0"/>
                </a:lnTo>
                <a:lnTo>
                  <a:pt x="304" y="0"/>
                </a:lnTo>
                <a:lnTo>
                  <a:pt x="304" y="0"/>
                </a:lnTo>
                <a:cubicBezTo>
                  <a:pt x="311" y="0"/>
                  <a:pt x="318" y="7"/>
                  <a:pt x="325" y="7"/>
                </a:cubicBezTo>
                <a:lnTo>
                  <a:pt x="325" y="7"/>
                </a:lnTo>
                <a:cubicBezTo>
                  <a:pt x="431" y="120"/>
                  <a:pt x="431" y="120"/>
                  <a:pt x="431" y="120"/>
                </a:cubicBezTo>
                <a:cubicBezTo>
                  <a:pt x="431" y="92"/>
                  <a:pt x="431" y="92"/>
                  <a:pt x="431" y="92"/>
                </a:cubicBezTo>
                <a:cubicBezTo>
                  <a:pt x="431" y="78"/>
                  <a:pt x="446" y="63"/>
                  <a:pt x="460" y="63"/>
                </a:cubicBezTo>
                <a:cubicBezTo>
                  <a:pt x="481" y="63"/>
                  <a:pt x="488" y="78"/>
                  <a:pt x="488" y="92"/>
                </a:cubicBezTo>
                <a:cubicBezTo>
                  <a:pt x="488" y="176"/>
                  <a:pt x="488" y="176"/>
                  <a:pt x="488" y="176"/>
                </a:cubicBezTo>
                <a:cubicBezTo>
                  <a:pt x="594" y="282"/>
                  <a:pt x="594" y="282"/>
                  <a:pt x="594" y="282"/>
                </a:cubicBezTo>
                <a:lnTo>
                  <a:pt x="594" y="282"/>
                </a:lnTo>
                <a:cubicBezTo>
                  <a:pt x="601" y="289"/>
                  <a:pt x="601" y="297"/>
                  <a:pt x="601" y="304"/>
                </a:cubicBezTo>
                <a:close/>
                <a:moveTo>
                  <a:pt x="544" y="346"/>
                </a:moveTo>
                <a:lnTo>
                  <a:pt x="544" y="346"/>
                </a:lnTo>
                <a:cubicBezTo>
                  <a:pt x="544" y="431"/>
                  <a:pt x="544" y="431"/>
                  <a:pt x="544" y="431"/>
                </a:cubicBezTo>
                <a:cubicBezTo>
                  <a:pt x="544" y="473"/>
                  <a:pt x="544" y="473"/>
                  <a:pt x="544" y="473"/>
                </a:cubicBezTo>
                <a:cubicBezTo>
                  <a:pt x="544" y="544"/>
                  <a:pt x="544" y="544"/>
                  <a:pt x="544" y="544"/>
                </a:cubicBezTo>
                <a:cubicBezTo>
                  <a:pt x="544" y="565"/>
                  <a:pt x="537" y="572"/>
                  <a:pt x="516" y="572"/>
                </a:cubicBezTo>
                <a:cubicBezTo>
                  <a:pt x="460" y="572"/>
                  <a:pt x="460" y="572"/>
                  <a:pt x="460" y="572"/>
                </a:cubicBezTo>
                <a:cubicBezTo>
                  <a:pt x="460" y="346"/>
                  <a:pt x="460" y="346"/>
                  <a:pt x="460" y="346"/>
                </a:cubicBezTo>
                <a:cubicBezTo>
                  <a:pt x="347" y="346"/>
                  <a:pt x="347" y="346"/>
                  <a:pt x="347" y="346"/>
                </a:cubicBezTo>
                <a:cubicBezTo>
                  <a:pt x="347" y="572"/>
                  <a:pt x="347" y="572"/>
                  <a:pt x="347" y="572"/>
                </a:cubicBezTo>
                <a:cubicBezTo>
                  <a:pt x="85" y="572"/>
                  <a:pt x="85" y="572"/>
                  <a:pt x="85" y="572"/>
                </a:cubicBezTo>
                <a:cubicBezTo>
                  <a:pt x="71" y="572"/>
                  <a:pt x="57" y="565"/>
                  <a:pt x="57" y="544"/>
                </a:cubicBezTo>
                <a:cubicBezTo>
                  <a:pt x="57" y="473"/>
                  <a:pt x="57" y="473"/>
                  <a:pt x="57" y="473"/>
                </a:cubicBezTo>
                <a:cubicBezTo>
                  <a:pt x="57" y="431"/>
                  <a:pt x="57" y="431"/>
                  <a:pt x="57" y="431"/>
                </a:cubicBezTo>
                <a:cubicBezTo>
                  <a:pt x="57" y="346"/>
                  <a:pt x="57" y="346"/>
                  <a:pt x="57" y="346"/>
                </a:cubicBezTo>
                <a:cubicBezTo>
                  <a:pt x="304" y="106"/>
                  <a:pt x="304" y="106"/>
                  <a:pt x="304" y="106"/>
                </a:cubicBezTo>
                <a:lnTo>
                  <a:pt x="544" y="346"/>
                </a:lnTo>
                <a:close/>
                <a:moveTo>
                  <a:pt x="255" y="346"/>
                </a:moveTo>
                <a:lnTo>
                  <a:pt x="255" y="346"/>
                </a:lnTo>
                <a:cubicBezTo>
                  <a:pt x="142" y="346"/>
                  <a:pt x="142" y="346"/>
                  <a:pt x="142" y="346"/>
                </a:cubicBezTo>
                <a:cubicBezTo>
                  <a:pt x="142" y="459"/>
                  <a:pt x="142" y="459"/>
                  <a:pt x="142" y="459"/>
                </a:cubicBezTo>
                <a:cubicBezTo>
                  <a:pt x="255" y="459"/>
                  <a:pt x="255" y="459"/>
                  <a:pt x="255" y="459"/>
                </a:cubicBezTo>
                <a:lnTo>
                  <a:pt x="255" y="346"/>
                </a:lnTo>
                <a:close/>
              </a:path>
            </a:pathLst>
          </a:custGeom>
          <a:solidFill>
            <a:srgbClr val="71273D"/>
          </a:solidFill>
          <a:ln>
            <a:noFill/>
          </a:ln>
          <a:effectLst/>
          <a:extLst>
            <a:ext uri="{91240B29-F687-4f45-9708-019B960494DF}"/>
            <a:ext uri="{AF507438-7753-43e0-B8FC-AC1667EBCBE1}"/>
          </a:extLst>
        </p:spPr>
        <p:txBody>
          <a:bodyPr wrap="none" anchor="ctr"/>
          <a:lstStyle/>
          <a:p>
            <a:pPr eaLnBrk="1" fontAlgn="auto" hangingPunct="1">
              <a:spcBef>
                <a:spcPts val="0"/>
              </a:spcBef>
              <a:spcAft>
                <a:spcPts val="0"/>
              </a:spcAft>
              <a:defRPr/>
            </a:pPr>
            <a:endParaRPr lang="en-US" sz="1350" dirty="0">
              <a:latin typeface="+mn-lt"/>
              <a:ea typeface="+mn-ea"/>
            </a:endParaRPr>
          </a:p>
        </p:txBody>
      </p:sp>
      <p:sp>
        <p:nvSpPr>
          <p:cNvPr id="13" name="Freeform 13">
            <a:extLst>
              <a:ext uri="{FF2B5EF4-FFF2-40B4-BE49-F238E27FC236}">
                <a16:creationId xmlns:a16="http://schemas.microsoft.com/office/drawing/2014/main" id="{9B5AADBF-7449-465F-A942-6318A785F6CB}"/>
              </a:ext>
            </a:extLst>
          </p:cNvPr>
          <p:cNvSpPr>
            <a:spLocks noChangeArrowheads="1"/>
          </p:cNvSpPr>
          <p:nvPr/>
        </p:nvSpPr>
        <p:spPr bwMode="auto">
          <a:xfrm>
            <a:off x="1794416" y="3479646"/>
            <a:ext cx="267335" cy="566956"/>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rgbClr val="71273D"/>
          </a:solidFill>
          <a:ln>
            <a:noFill/>
          </a:ln>
          <a:effectLst/>
          <a:extLst>
            <a:ext uri="{91240B29-F687-4f45-9708-019B960494DF}"/>
            <a:ext uri="{AF507438-7753-43e0-B8FC-AC1667EBCBE1}"/>
          </a:extLst>
        </p:spPr>
        <p:txBody>
          <a:bodyPr wrap="none" lIns="25720" tIns="12861" rIns="25720" bIns="12861" anchor="ctr"/>
          <a:lstStyle/>
          <a:p>
            <a:pPr eaLnBrk="1" fontAlgn="auto" hangingPunct="1">
              <a:spcBef>
                <a:spcPts val="0"/>
              </a:spcBef>
              <a:spcAft>
                <a:spcPts val="0"/>
              </a:spcAft>
              <a:defRPr/>
            </a:pPr>
            <a:endParaRPr lang="en-US" sz="1350" dirty="0">
              <a:latin typeface="+mn-lt"/>
              <a:ea typeface="+mn-ea"/>
            </a:endParaRPr>
          </a:p>
        </p:txBody>
      </p:sp>
      <p:sp>
        <p:nvSpPr>
          <p:cNvPr id="14" name="Subtitle 2">
            <a:extLst>
              <a:ext uri="{FF2B5EF4-FFF2-40B4-BE49-F238E27FC236}">
                <a16:creationId xmlns:a16="http://schemas.microsoft.com/office/drawing/2014/main" id="{83111F8B-8566-473C-A075-D47B841B23C6}"/>
              </a:ext>
            </a:extLst>
          </p:cNvPr>
          <p:cNvSpPr txBox="1">
            <a:spLocks/>
          </p:cNvSpPr>
          <p:nvPr/>
        </p:nvSpPr>
        <p:spPr>
          <a:xfrm>
            <a:off x="5882658" y="7654560"/>
            <a:ext cx="3864386" cy="1834539"/>
          </a:xfrm>
          <a:prstGeom prst="rect">
            <a:avLst/>
          </a:prstGeom>
        </p:spPr>
        <p:txBody>
          <a:bodyPr vert="horz" wrap="square" lIns="163129" tIns="81565" rIns="163129" bIns="8156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Software Development</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Food Science</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Equipment or Tool</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Life Sciences</a:t>
            </a:r>
          </a:p>
        </p:txBody>
      </p:sp>
      <p:sp>
        <p:nvSpPr>
          <p:cNvPr id="15" name="Subtitle 2">
            <a:extLst>
              <a:ext uri="{FF2B5EF4-FFF2-40B4-BE49-F238E27FC236}">
                <a16:creationId xmlns:a16="http://schemas.microsoft.com/office/drawing/2014/main" id="{BA38FD8E-352A-4972-BC46-567510CD8191}"/>
              </a:ext>
            </a:extLst>
          </p:cNvPr>
          <p:cNvSpPr txBox="1">
            <a:spLocks/>
          </p:cNvSpPr>
          <p:nvPr/>
        </p:nvSpPr>
        <p:spPr>
          <a:xfrm>
            <a:off x="10343722" y="7654560"/>
            <a:ext cx="3864386" cy="1834539"/>
          </a:xfrm>
          <a:prstGeom prst="rect">
            <a:avLst/>
          </a:prstGeom>
        </p:spPr>
        <p:txBody>
          <a:bodyPr vert="horz" wrap="square" lIns="163129" tIns="81565" rIns="163129" bIns="81565"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Foundries</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Automobile</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Chemical &amp; Formula</a:t>
            </a:r>
          </a:p>
          <a:p>
            <a:pPr marL="257189" indent="-257189" algn="l">
              <a:lnSpc>
                <a:spcPts val="3030"/>
              </a:lnSpc>
              <a:buFont typeface="Arial" panose="020B0604020202020204" pitchFamily="34" charset="0"/>
              <a:buChar char="•"/>
            </a:pPr>
            <a:r>
              <a:rPr lang="en-US" sz="1800" dirty="0">
                <a:solidFill>
                  <a:schemeClr val="tx1"/>
                </a:solidFill>
                <a:latin typeface="Poppins Light" charset="0"/>
                <a:ea typeface="Poppins Light" charset="0"/>
                <a:cs typeface="Poppins Light" charset="0"/>
              </a:rPr>
              <a:t>Aerospace &amp; Defense</a:t>
            </a:r>
          </a:p>
        </p:txBody>
      </p:sp>
      <p:sp>
        <p:nvSpPr>
          <p:cNvPr id="16" name="Rectangle 15">
            <a:extLst>
              <a:ext uri="{FF2B5EF4-FFF2-40B4-BE49-F238E27FC236}">
                <a16:creationId xmlns:a16="http://schemas.microsoft.com/office/drawing/2014/main" id="{2EB13639-8766-4FAF-B9FB-CDEA7ACA8DAC}"/>
              </a:ext>
            </a:extLst>
          </p:cNvPr>
          <p:cNvSpPr/>
          <p:nvPr/>
        </p:nvSpPr>
        <p:spPr>
          <a:xfrm>
            <a:off x="14825918" y="134248"/>
            <a:ext cx="9580802" cy="8403111"/>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7290C09D-371F-4B53-B8B2-319EBA7097E5}"/>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8" name="Picture 17">
            <a:extLst>
              <a:ext uri="{FF2B5EF4-FFF2-40B4-BE49-F238E27FC236}">
                <a16:creationId xmlns:a16="http://schemas.microsoft.com/office/drawing/2014/main" id="{546A6592-27D9-4F8B-AABA-704575B20D0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781" y="161351"/>
            <a:ext cx="1303755" cy="741290"/>
          </a:xfrm>
          <a:prstGeom prst="rect">
            <a:avLst/>
          </a:prstGeom>
        </p:spPr>
      </p:pic>
      <p:sp>
        <p:nvSpPr>
          <p:cNvPr id="22" name="Picture Placeholder 21">
            <a:extLst>
              <a:ext uri="{FF2B5EF4-FFF2-40B4-BE49-F238E27FC236}">
                <a16:creationId xmlns:a16="http://schemas.microsoft.com/office/drawing/2014/main" id="{5211882B-FBEA-417B-A022-4398D2FFD81B}"/>
              </a:ext>
            </a:extLst>
          </p:cNvPr>
          <p:cNvSpPr>
            <a:spLocks noGrp="1"/>
          </p:cNvSpPr>
          <p:nvPr>
            <p:ph type="pic" sz="quarter" idx="10"/>
          </p:nvPr>
        </p:nvSpPr>
        <p:spPr>
          <a:xfrm>
            <a:off x="14804791" y="1058301"/>
            <a:ext cx="9580802" cy="7308794"/>
          </a:xfrm>
        </p:spPr>
        <p:txBody>
          <a:bodyPr/>
          <a:lstStyle/>
          <a:p>
            <a:r>
              <a:rPr lang="en-US" dirty="0"/>
              <a:t>Click icon to add picture</a:t>
            </a:r>
          </a:p>
        </p:txBody>
      </p:sp>
      <p:sp>
        <p:nvSpPr>
          <p:cNvPr id="2" name="Date Placeholder 1">
            <a:extLst>
              <a:ext uri="{FF2B5EF4-FFF2-40B4-BE49-F238E27FC236}">
                <a16:creationId xmlns:a16="http://schemas.microsoft.com/office/drawing/2014/main" id="{D9215893-F3F5-4740-968C-47E9F9A8F254}"/>
              </a:ext>
            </a:extLst>
          </p:cNvPr>
          <p:cNvSpPr>
            <a:spLocks noGrp="1"/>
          </p:cNvSpPr>
          <p:nvPr>
            <p:ph type="dt" sz="half" idx="11"/>
          </p:nvPr>
        </p:nvSpPr>
        <p:spPr/>
        <p:txBody>
          <a:bodyPr/>
          <a:lstStyle/>
          <a:p>
            <a:endParaRPr lang="en-US" dirty="0"/>
          </a:p>
        </p:txBody>
      </p:sp>
      <p:sp>
        <p:nvSpPr>
          <p:cNvPr id="19" name="Date Placeholder 3">
            <a:extLst>
              <a:ext uri="{FF2B5EF4-FFF2-40B4-BE49-F238E27FC236}">
                <a16:creationId xmlns:a16="http://schemas.microsoft.com/office/drawing/2014/main" id="{F3A76E07-8206-4C9B-9C78-D8F5F8B102E3}"/>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52999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ur Mission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79CA9-92CA-4507-B84D-6684395955A7}"/>
              </a:ext>
            </a:extLst>
          </p:cNvPr>
          <p:cNvSpPr/>
          <p:nvPr/>
        </p:nvSpPr>
        <p:spPr>
          <a:xfrm>
            <a:off x="14804791" y="8367731"/>
            <a:ext cx="9580802"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oppins Light" charset="0"/>
            </a:endParaRPr>
          </a:p>
        </p:txBody>
      </p:sp>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91" y="1053068"/>
            <a:ext cx="9580802" cy="7314027"/>
          </a:xfrm>
        </p:spPr>
        <p:txBody>
          <a:bodyPr/>
          <a:lstStyle/>
          <a:p>
            <a:r>
              <a:rPr lang="en-US" dirty="0"/>
              <a:t>Click icon to add picture</a:t>
            </a:r>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601" y="9559817"/>
            <a:ext cx="8548907" cy="3647758"/>
          </a:xfrm>
        </p:spPr>
        <p:txBody>
          <a:bodyPr>
            <a:normAutofit/>
          </a:bodyPr>
          <a:lstStyle>
            <a:lvl1pPr marL="0" indent="0" algn="r">
              <a:buNone/>
              <a:defRPr sz="1800">
                <a:solidFill>
                  <a:schemeClr val="bg1"/>
                </a:solidFill>
                <a:latin typeface="+mn-lt"/>
              </a:defRPr>
            </a:lvl1pPr>
            <a:lvl2pPr algn="r">
              <a:defRPr sz="1800">
                <a:solidFill>
                  <a:schemeClr val="bg1"/>
                </a:solidFill>
                <a:latin typeface="+mn-lt"/>
              </a:defRPr>
            </a:lvl2pPr>
            <a:lvl3pPr algn="r">
              <a:defRPr sz="1800">
                <a:solidFill>
                  <a:schemeClr val="bg1"/>
                </a:solidFill>
                <a:latin typeface="+mn-lt"/>
              </a:defRPr>
            </a:lvl3pPr>
            <a:lvl4pPr algn="r">
              <a:defRPr sz="1800">
                <a:solidFill>
                  <a:schemeClr val="bg1"/>
                </a:solidFill>
                <a:latin typeface="+mn-lt"/>
              </a:defRPr>
            </a:lvl4pPr>
            <a:lvl5pPr algn="r">
              <a:defRPr sz="1800">
                <a:solidFill>
                  <a:schemeClr val="bg1"/>
                </a:solidFill>
                <a:latin typeface="+mn-lt"/>
              </a:defRPr>
            </a:lvl5pPr>
          </a:lstStyle>
          <a:p>
            <a:pPr lvl="0"/>
            <a:r>
              <a:rPr lang="en-US"/>
              <a:t>Edit Master text styles</a:t>
            </a:r>
          </a:p>
        </p:txBody>
      </p:sp>
      <p:sp>
        <p:nvSpPr>
          <p:cNvPr id="5" name="Rectangle 4">
            <a:extLst>
              <a:ext uri="{FF2B5EF4-FFF2-40B4-BE49-F238E27FC236}">
                <a16:creationId xmlns:a16="http://schemas.microsoft.com/office/drawing/2014/main" id="{A3569A1B-4A18-43E7-B205-671A3BA20EA1}"/>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7084A985-41DF-482D-8969-BC7EED721B8C}"/>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781" y="161351"/>
            <a:ext cx="1303755" cy="741290"/>
          </a:xfrm>
          <a:prstGeom prst="rect">
            <a:avLst/>
          </a:prstGeom>
        </p:spPr>
      </p:pic>
      <p:sp>
        <p:nvSpPr>
          <p:cNvPr id="8" name="Date Placeholder 3">
            <a:extLst>
              <a:ext uri="{FF2B5EF4-FFF2-40B4-BE49-F238E27FC236}">
                <a16:creationId xmlns:a16="http://schemas.microsoft.com/office/drawing/2014/main" id="{1E969202-1E4E-4B82-8B29-5207E9B5285C}"/>
              </a:ext>
            </a:extLst>
          </p:cNvPr>
          <p:cNvSpPr>
            <a:spLocks noGrp="1"/>
          </p:cNvSpPr>
          <p:nvPr>
            <p:ph type="dt" sz="half" idx="12"/>
          </p:nvPr>
        </p:nvSpPr>
        <p:spPr>
          <a:xfrm>
            <a:off x="1676510" y="12716447"/>
            <a:ext cx="7885560" cy="730335"/>
          </a:xfrm>
        </p:spPr>
        <p:txBody>
          <a:bodyPr/>
          <a:lstStyle>
            <a:lvl1pPr>
              <a:defRPr/>
            </a:lvl1pPr>
          </a:lstStyle>
          <a:p>
            <a:endParaRPr lang="en-US" dirty="0"/>
          </a:p>
        </p:txBody>
      </p:sp>
      <p:sp>
        <p:nvSpPr>
          <p:cNvPr id="10" name="Title 1">
            <a:extLst>
              <a:ext uri="{FF2B5EF4-FFF2-40B4-BE49-F238E27FC236}">
                <a16:creationId xmlns:a16="http://schemas.microsoft.com/office/drawing/2014/main" id="{AD82AC64-67C1-4F1A-B40D-434AB239EAB4}"/>
              </a:ext>
            </a:extLst>
          </p:cNvPr>
          <p:cNvSpPr>
            <a:spLocks noGrp="1"/>
          </p:cNvSpPr>
          <p:nvPr>
            <p:ph type="title"/>
          </p:nvPr>
        </p:nvSpPr>
        <p:spPr>
          <a:xfrm>
            <a:off x="1676509" y="1058302"/>
            <a:ext cx="11887974" cy="2009105"/>
          </a:xfrm>
        </p:spPr>
        <p:txBody>
          <a:bodyPr>
            <a:normAutofit/>
          </a:bodyPr>
          <a:lstStyle>
            <a:lvl1pPr>
              <a:defRPr sz="6400">
                <a:solidFill>
                  <a:schemeClr val="accent1"/>
                </a:solidFill>
                <a:latin typeface="+mn-lt"/>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48A6310B-3180-4F38-B638-7197F3B8B07E}"/>
              </a:ext>
            </a:extLst>
          </p:cNvPr>
          <p:cNvSpPr>
            <a:spLocks noGrp="1"/>
          </p:cNvSpPr>
          <p:nvPr>
            <p:ph idx="1"/>
          </p:nvPr>
        </p:nvSpPr>
        <p:spPr>
          <a:xfrm>
            <a:off x="1676509" y="3067412"/>
            <a:ext cx="11887974" cy="9287949"/>
          </a:xfrm>
        </p:spPr>
        <p:txBody>
          <a:bodyPr>
            <a:normAutofit/>
          </a:bodyPr>
          <a:lstStyle>
            <a:lvl1pPr>
              <a:defRPr sz="4800"/>
            </a:lvl1pPr>
            <a:lvl2pPr>
              <a:defRPr sz="3600"/>
            </a:lvl2pPr>
            <a:lvl3pPr>
              <a:defRPr sz="3200"/>
            </a:lvl3pPr>
            <a:lvl4pPr>
              <a:defRPr sz="32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a:extLst>
              <a:ext uri="{FF2B5EF4-FFF2-40B4-BE49-F238E27FC236}">
                <a16:creationId xmlns:a16="http://schemas.microsoft.com/office/drawing/2014/main" id="{46FE8661-A2E7-4B06-A9BC-8CF662E6A8A6}"/>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81098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Our Mission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91" y="2299063"/>
            <a:ext cx="9580802" cy="11418528"/>
          </a:xfrm>
        </p:spPr>
        <p:txBody>
          <a:bodyPr/>
          <a:lstStyle/>
          <a:p>
            <a:r>
              <a:rPr lang="en-US" dirty="0"/>
              <a:t>Click icon to add picture</a:t>
            </a:r>
          </a:p>
        </p:txBody>
      </p:sp>
      <p:sp>
        <p:nvSpPr>
          <p:cNvPr id="5" name="Rectangle 4">
            <a:extLst>
              <a:ext uri="{FF2B5EF4-FFF2-40B4-BE49-F238E27FC236}">
                <a16:creationId xmlns:a16="http://schemas.microsoft.com/office/drawing/2014/main" id="{A3569A1B-4A18-43E7-B205-671A3BA20EA1}"/>
              </a:ext>
            </a:extLst>
          </p:cNvPr>
          <p:cNvSpPr/>
          <p:nvPr/>
        </p:nvSpPr>
        <p:spPr>
          <a:xfrm>
            <a:off x="0" y="-8304"/>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Date Placeholder 3">
            <a:extLst>
              <a:ext uri="{FF2B5EF4-FFF2-40B4-BE49-F238E27FC236}">
                <a16:creationId xmlns:a16="http://schemas.microsoft.com/office/drawing/2014/main" id="{92C271AA-3987-4769-BD59-4EBEA0E25DE2}"/>
              </a:ext>
            </a:extLst>
          </p:cNvPr>
          <p:cNvSpPr>
            <a:spLocks noGrp="1"/>
          </p:cNvSpPr>
          <p:nvPr>
            <p:ph type="dt" sz="half" idx="11"/>
          </p:nvPr>
        </p:nvSpPr>
        <p:spPr>
          <a:xfrm>
            <a:off x="1676510" y="12716447"/>
            <a:ext cx="7885560" cy="730335"/>
          </a:xfrm>
        </p:spPr>
        <p:txBody>
          <a:bodyPr/>
          <a:lstStyle>
            <a:lvl1pPr>
              <a:defRPr/>
            </a:lvl1pPr>
          </a:lstStyle>
          <a:p>
            <a:endParaRPr lang="en-US" dirty="0"/>
          </a:p>
        </p:txBody>
      </p:sp>
      <p:sp>
        <p:nvSpPr>
          <p:cNvPr id="9" name="Title 1">
            <a:extLst>
              <a:ext uri="{FF2B5EF4-FFF2-40B4-BE49-F238E27FC236}">
                <a16:creationId xmlns:a16="http://schemas.microsoft.com/office/drawing/2014/main" id="{92C7B16C-5516-4348-A20B-0233A77F8463}"/>
              </a:ext>
            </a:extLst>
          </p:cNvPr>
          <p:cNvSpPr>
            <a:spLocks noGrp="1"/>
          </p:cNvSpPr>
          <p:nvPr>
            <p:ph type="title"/>
          </p:nvPr>
        </p:nvSpPr>
        <p:spPr>
          <a:xfrm>
            <a:off x="1676509" y="1058302"/>
            <a:ext cx="11887974" cy="2009105"/>
          </a:xfrm>
        </p:spPr>
        <p:txBody>
          <a:bodyPr>
            <a:normAutofit/>
          </a:bodyPr>
          <a:lstStyle>
            <a:lvl1pPr>
              <a:defRPr sz="5600">
                <a:solidFill>
                  <a:schemeClr val="accent1"/>
                </a:solidFill>
                <a:latin typeface="ITC Avant Garde Std Bk" panose="020B0502020202020204" pitchFamily="34" charset="0"/>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9702A373-8E73-43D4-84D2-35B87ACB813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3" name="Date Placeholder 3">
            <a:extLst>
              <a:ext uri="{FF2B5EF4-FFF2-40B4-BE49-F238E27FC236}">
                <a16:creationId xmlns:a16="http://schemas.microsoft.com/office/drawing/2014/main" id="{400BAFDD-8092-4E5A-BED8-D3C420B6A079}"/>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413647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676509" y="1058303"/>
            <a:ext cx="11887974" cy="2447303"/>
          </a:xfrm>
        </p:spPr>
        <p:txBody>
          <a:bodyPr>
            <a:normAutofit/>
          </a:bodyPr>
          <a:lstStyle>
            <a:lvl1pPr>
              <a:defRPr sz="640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676509" y="3505607"/>
            <a:ext cx="11887974" cy="8849754"/>
          </a:xfrm>
        </p:spPr>
        <p:txBody>
          <a:bodyPr>
            <a:normAutofit/>
          </a:bodyPr>
          <a:lstStyle>
            <a:lvl1pPr>
              <a:defRPr sz="4800"/>
            </a:lvl1pPr>
            <a:lvl2pPr>
              <a:defRPr sz="3600"/>
            </a:lvl2pPr>
            <a:lvl3pPr>
              <a:defRPr sz="3200"/>
            </a:lvl3pPr>
            <a:lvl4pPr>
              <a:defRPr sz="32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14804791" y="1053066"/>
            <a:ext cx="9580802" cy="12664522"/>
          </a:xfrm>
        </p:spPr>
        <p:txBody>
          <a:bodyPr/>
          <a:lstStyle/>
          <a:p>
            <a:r>
              <a:rPr lang="en-US" dirty="0"/>
              <a:t>Click icon to add picture</a:t>
            </a:r>
          </a:p>
        </p:txBody>
      </p:sp>
      <p:pic>
        <p:nvPicPr>
          <p:cNvPr id="10" name="Picture 9">
            <a:extLst>
              <a:ext uri="{FF2B5EF4-FFF2-40B4-BE49-F238E27FC236}">
                <a16:creationId xmlns:a16="http://schemas.microsoft.com/office/drawing/2014/main" id="{3F11A7F8-1DA6-4D30-801C-2361579184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5DB075F2-E5CA-426A-86D8-5FE04A978B08}"/>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7589383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676509" y="1058302"/>
            <a:ext cx="11887974" cy="2009105"/>
          </a:xfrm>
        </p:spPr>
        <p:txBody>
          <a:bodyPr>
            <a:normAutofit/>
          </a:bodyPr>
          <a:lstStyle>
            <a:lvl1pPr>
              <a:defRPr sz="640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676509" y="3067412"/>
            <a:ext cx="11887974" cy="9287949"/>
          </a:xfrm>
        </p:spPr>
        <p:txBody>
          <a:bodyPr>
            <a:normAutofit/>
          </a:bodyPr>
          <a:lstStyle>
            <a:lvl1pPr>
              <a:defRPr sz="5600"/>
            </a:lvl1pPr>
            <a:lvl2pPr>
              <a:defRPr sz="4000"/>
            </a:lvl2pPr>
            <a:lvl3pPr>
              <a:defRPr sz="3600"/>
            </a:lvl3pPr>
            <a:lvl4pPr>
              <a:defRPr sz="36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534569-C2CC-4906-96B7-6F406E051AB2}"/>
              </a:ext>
            </a:extLst>
          </p:cNvPr>
          <p:cNvSpPr>
            <a:spLocks noGrp="1"/>
          </p:cNvSpPr>
          <p:nvPr>
            <p:ph type="dt" sz="half" idx="10"/>
          </p:nvPr>
        </p:nvSpPr>
        <p:spPr>
          <a:xfrm>
            <a:off x="1676510" y="12716447"/>
            <a:ext cx="7885560" cy="730335"/>
          </a:xfrm>
        </p:spPr>
        <p:txBody>
          <a:bodyPr/>
          <a:lstStyle>
            <a:lvl1pPr>
              <a:defRPr/>
            </a:lvl1pPr>
          </a:lstStyle>
          <a:p>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3649A5BD-604C-496B-BE0D-9566475988B5}"/>
              </a:ext>
            </a:extLst>
          </p:cNvPr>
          <p:cNvSpPr/>
          <p:nvPr/>
        </p:nvSpPr>
        <p:spPr>
          <a:xfrm>
            <a:off x="14804791" y="8367731"/>
            <a:ext cx="9580802"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Poppins Light" charset="0"/>
            </a:endParaRPr>
          </a:p>
        </p:txBody>
      </p:sp>
      <p:sp>
        <p:nvSpPr>
          <p:cNvPr id="11" name="Picture Placeholder 6">
            <a:extLst>
              <a:ext uri="{FF2B5EF4-FFF2-40B4-BE49-F238E27FC236}">
                <a16:creationId xmlns:a16="http://schemas.microsoft.com/office/drawing/2014/main" id="{D75C7044-2420-46B3-9978-CE1414AB4647}"/>
              </a:ext>
            </a:extLst>
          </p:cNvPr>
          <p:cNvSpPr>
            <a:spLocks noGrp="1"/>
          </p:cNvSpPr>
          <p:nvPr>
            <p:ph type="pic" sz="quarter" idx="11"/>
          </p:nvPr>
        </p:nvSpPr>
        <p:spPr>
          <a:xfrm>
            <a:off x="14804791" y="1053068"/>
            <a:ext cx="9580802" cy="7314027"/>
          </a:xfrm>
        </p:spPr>
        <p:txBody>
          <a:bodyPr/>
          <a:lstStyle/>
          <a:p>
            <a:r>
              <a:rPr lang="en-US" dirty="0"/>
              <a:t>Click icon to add picture</a:t>
            </a:r>
          </a:p>
        </p:txBody>
      </p:sp>
      <p:sp>
        <p:nvSpPr>
          <p:cNvPr id="12" name="Text Placeholder 8">
            <a:extLst>
              <a:ext uri="{FF2B5EF4-FFF2-40B4-BE49-F238E27FC236}">
                <a16:creationId xmlns:a16="http://schemas.microsoft.com/office/drawing/2014/main" id="{0182282F-2BB4-4344-BAB5-171A22CA00F3}"/>
              </a:ext>
            </a:extLst>
          </p:cNvPr>
          <p:cNvSpPr>
            <a:spLocks noGrp="1"/>
          </p:cNvSpPr>
          <p:nvPr>
            <p:ph type="body" sz="quarter" idx="12"/>
          </p:nvPr>
        </p:nvSpPr>
        <p:spPr>
          <a:xfrm>
            <a:off x="15303601" y="9559817"/>
            <a:ext cx="8548907" cy="3647758"/>
          </a:xfrm>
        </p:spPr>
        <p:txBody>
          <a:bodyPr>
            <a:normAutofit/>
          </a:bodyPr>
          <a:lstStyle>
            <a:lvl1pPr marL="0" indent="0" algn="r">
              <a:buNone/>
              <a:defRPr sz="1800">
                <a:solidFill>
                  <a:schemeClr val="bg1"/>
                </a:solidFill>
                <a:latin typeface="+mn-lt"/>
              </a:defRPr>
            </a:lvl1pPr>
            <a:lvl2pPr algn="r">
              <a:defRPr sz="1800">
                <a:solidFill>
                  <a:schemeClr val="bg1"/>
                </a:solidFill>
                <a:latin typeface="+mn-lt"/>
              </a:defRPr>
            </a:lvl2pPr>
            <a:lvl3pPr algn="r">
              <a:defRPr sz="1800">
                <a:solidFill>
                  <a:schemeClr val="bg1"/>
                </a:solidFill>
                <a:latin typeface="+mn-lt"/>
              </a:defRPr>
            </a:lvl3pPr>
            <a:lvl4pPr algn="r">
              <a:defRPr sz="1800">
                <a:solidFill>
                  <a:schemeClr val="bg1"/>
                </a:solidFill>
                <a:latin typeface="+mn-lt"/>
              </a:defRPr>
            </a:lvl4pPr>
            <a:lvl5pPr algn="r">
              <a:defRPr sz="1800">
                <a:solidFill>
                  <a:schemeClr val="bg1"/>
                </a:solidFill>
                <a:latin typeface="+mn-lt"/>
              </a:defRPr>
            </a:lvl5pPr>
          </a:lstStyle>
          <a:p>
            <a:pPr lvl="0"/>
            <a:r>
              <a:rPr lang="en-US"/>
              <a:t>Edit Master text styles</a:t>
            </a:r>
          </a:p>
        </p:txBody>
      </p:sp>
      <p:pic>
        <p:nvPicPr>
          <p:cNvPr id="13" name="Picture 12">
            <a:extLst>
              <a:ext uri="{FF2B5EF4-FFF2-40B4-BE49-F238E27FC236}">
                <a16:creationId xmlns:a16="http://schemas.microsoft.com/office/drawing/2014/main" id="{E63DDDBE-CDF2-4506-99F4-63E64C94559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5" name="Date Placeholder 3">
            <a:extLst>
              <a:ext uri="{FF2B5EF4-FFF2-40B4-BE49-F238E27FC236}">
                <a16:creationId xmlns:a16="http://schemas.microsoft.com/office/drawing/2014/main" id="{796B4134-6B1F-494F-B080-23F44D7A75BC}"/>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4628803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1125925" y="1058302"/>
            <a:ext cx="11887974" cy="2009105"/>
          </a:xfrm>
        </p:spPr>
        <p:txBody>
          <a:bodyPr>
            <a:normAutofit/>
          </a:bodyPr>
          <a:lstStyle>
            <a:lvl1pPr algn="l">
              <a:defRPr sz="5400" cap="all" baseline="0">
                <a:solidFill>
                  <a:schemeClr val="accent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1125925" y="3067412"/>
            <a:ext cx="11887974" cy="9287949"/>
          </a:xfrm>
        </p:spPr>
        <p:txBody>
          <a:bodyPr/>
          <a:lstStyle>
            <a:lvl1pPr>
              <a:defRPr sz="3600"/>
            </a:lvl1pPr>
            <a:lvl2pPr>
              <a:defRPr sz="3000"/>
            </a:lvl2pPr>
            <a:lvl3pPr>
              <a:defRPr sz="2700"/>
            </a:lvl3pPr>
            <a:lvl4pPr>
              <a:defRPr sz="2400"/>
            </a:lvl4pPr>
            <a:lvl5pPr>
              <a:defRPr sz="2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3" y="1049995"/>
            <a:ext cx="9580802" cy="12667596"/>
          </a:xfrm>
        </p:spPr>
        <p:txBody>
          <a:bodyPr/>
          <a:lstStyle/>
          <a:p>
            <a:r>
              <a:rPr lang="en-US" dirty="0"/>
              <a:t>Click icon to add picture</a:t>
            </a:r>
          </a:p>
        </p:txBody>
      </p:sp>
      <p:pic>
        <p:nvPicPr>
          <p:cNvPr id="10" name="Picture 9">
            <a:extLst>
              <a:ext uri="{FF2B5EF4-FFF2-40B4-BE49-F238E27FC236}">
                <a16:creationId xmlns:a16="http://schemas.microsoft.com/office/drawing/2014/main" id="{BEB04256-FC52-4E01-AC34-62A01A2539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5CF4D968-9C0F-4CEC-87FA-DF333ED5C0F8}"/>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40094757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454537" y="1058302"/>
            <a:ext cx="21559364" cy="2009105"/>
          </a:xfrm>
        </p:spPr>
        <p:txBody>
          <a:bodyPr>
            <a:normAutofit/>
          </a:bodyPr>
          <a:lstStyle>
            <a:lvl1pPr algn="l">
              <a:defRPr sz="4200">
                <a:solidFill>
                  <a:schemeClr val="accent1"/>
                </a:solidFill>
                <a:latin typeface="ITC Avant Garde Std Bk" panose="020B0502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454537" y="3219825"/>
            <a:ext cx="21559364" cy="6077652"/>
          </a:xfrm>
        </p:spPr>
        <p:txBody>
          <a:bodyPr>
            <a:normAutofit/>
          </a:bodyPr>
          <a:lstStyle>
            <a:lvl1pPr>
              <a:defRPr sz="3600"/>
            </a:lvl1pPr>
            <a:lvl2pPr>
              <a:defRPr sz="3600"/>
            </a:lvl2pPr>
            <a:lvl3pPr>
              <a:defRPr sz="3600"/>
            </a:lvl3pPr>
            <a:lvl4pPr>
              <a:defRPr sz="3600"/>
            </a:lvl4pPr>
            <a:lvl5pP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Picture Placeholder 11">
            <a:extLst>
              <a:ext uri="{FF2B5EF4-FFF2-40B4-BE49-F238E27FC236}">
                <a16:creationId xmlns:a16="http://schemas.microsoft.com/office/drawing/2014/main" id="{B9B41446-0533-45CC-8FFC-F97C0459D826}"/>
              </a:ext>
            </a:extLst>
          </p:cNvPr>
          <p:cNvSpPr>
            <a:spLocks noGrp="1"/>
          </p:cNvSpPr>
          <p:nvPr>
            <p:ph type="pic" sz="quarter" idx="11"/>
          </p:nvPr>
        </p:nvSpPr>
        <p:spPr>
          <a:xfrm>
            <a:off x="0" y="9907147"/>
            <a:ext cx="24385588" cy="3810441"/>
          </a:xfrm>
        </p:spPr>
        <p:txBody>
          <a:bodyPr/>
          <a:lstStyle/>
          <a:p>
            <a:r>
              <a:rPr lang="en-US" dirty="0"/>
              <a:t>Click icon to add picture</a:t>
            </a:r>
          </a:p>
        </p:txBody>
      </p:sp>
      <p:pic>
        <p:nvPicPr>
          <p:cNvPr id="7" name="Picture 6">
            <a:extLst>
              <a:ext uri="{FF2B5EF4-FFF2-40B4-BE49-F238E27FC236}">
                <a16:creationId xmlns:a16="http://schemas.microsoft.com/office/drawing/2014/main" id="{6A4B06EE-4F03-43B5-9C07-47A7C75A365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6E282149-F989-406E-929F-9FC76017CF83}"/>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4156010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676509" y="1066923"/>
            <a:ext cx="21032570" cy="2009105"/>
          </a:xfrm>
        </p:spPr>
        <p:txBody>
          <a:bodyPr>
            <a:normAutofit/>
          </a:bodyPr>
          <a:lstStyle>
            <a:lvl1pPr>
              <a:defRPr sz="6400" cap="all" baseline="0">
                <a:solidFill>
                  <a:schemeClr val="accent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676509" y="3800911"/>
            <a:ext cx="21032570" cy="9002172"/>
          </a:xfrm>
        </p:spPr>
        <p:txBody>
          <a:bodyPr>
            <a:normAutofit/>
          </a:bodyPr>
          <a:lstStyle>
            <a:lvl1pPr>
              <a:defRPr sz="4000"/>
            </a:lvl1pPr>
            <a:lvl2pPr>
              <a:defRPr sz="4000"/>
            </a:lvl2pPr>
            <a:lvl3pPr>
              <a:defRPr sz="4000"/>
            </a:lvl3pPr>
            <a:lvl4pPr>
              <a:defRPr sz="4000"/>
            </a:lvl4pPr>
            <a:lvl5pPr>
              <a:defRPr sz="4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534569-C2CC-4906-96B7-6F406E051AB2}"/>
              </a:ext>
            </a:extLst>
          </p:cNvPr>
          <p:cNvSpPr>
            <a:spLocks noGrp="1"/>
          </p:cNvSpPr>
          <p:nvPr>
            <p:ph type="dt" sz="half" idx="10"/>
          </p:nvPr>
        </p:nvSpPr>
        <p:spPr>
          <a:xfrm>
            <a:off x="1676510" y="12716447"/>
            <a:ext cx="7885560" cy="730335"/>
          </a:xfrm>
        </p:spPr>
        <p:txBody>
          <a:bodyPr/>
          <a:lstStyle>
            <a:lvl1pPr>
              <a:defRPr/>
            </a:lvl1pPr>
          </a:lstStyle>
          <a:p>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id="{48AD152F-8BD4-4420-AAB2-5CF9EC693D7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86FF4D16-BE39-4AA9-A864-57A12D67F60C}"/>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599275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rocus Master - 56">
    <p:spTree>
      <p:nvGrpSpPr>
        <p:cNvPr id="1" name=""/>
        <p:cNvGrpSpPr/>
        <p:nvPr/>
      </p:nvGrpSpPr>
      <p:grpSpPr>
        <a:xfrm>
          <a:off x="0" y="0"/>
          <a:ext cx="0" cy="0"/>
          <a:chOff x="0" y="0"/>
          <a:chExt cx="0" cy="0"/>
        </a:xfrm>
      </p:grpSpPr>
      <p:sp>
        <p:nvSpPr>
          <p:cNvPr id="35" name="Picture Placeholder 21"/>
          <p:cNvSpPr>
            <a:spLocks noGrp="1"/>
          </p:cNvSpPr>
          <p:nvPr>
            <p:ph type="pic" sz="quarter" idx="25"/>
          </p:nvPr>
        </p:nvSpPr>
        <p:spPr>
          <a:xfrm>
            <a:off x="2162019" y="28247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dirty="0"/>
            </a:lvl1pPr>
          </a:lstStyle>
          <a:p>
            <a:pPr marL="685869" lvl="0" indent="-685869">
              <a:spcBef>
                <a:spcPts val="0"/>
              </a:spcBef>
            </a:pPr>
            <a:endParaRPr lang="en-US" dirty="0"/>
          </a:p>
        </p:txBody>
      </p:sp>
      <p:sp>
        <p:nvSpPr>
          <p:cNvPr id="36" name="Picture Placeholder 21"/>
          <p:cNvSpPr>
            <a:spLocks noGrp="1"/>
          </p:cNvSpPr>
          <p:nvPr>
            <p:ph type="pic" sz="quarter" idx="26"/>
          </p:nvPr>
        </p:nvSpPr>
        <p:spPr>
          <a:xfrm>
            <a:off x="7605539" y="28247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37" name="Picture Placeholder 21"/>
          <p:cNvSpPr>
            <a:spLocks noGrp="1"/>
          </p:cNvSpPr>
          <p:nvPr>
            <p:ph type="pic" sz="quarter" idx="27"/>
          </p:nvPr>
        </p:nvSpPr>
        <p:spPr>
          <a:xfrm>
            <a:off x="13049059" y="2824731"/>
            <a:ext cx="3730995" cy="3731184"/>
          </a:xfrm>
          <a:prstGeom prst="rect">
            <a:avLst/>
          </a:prstGeom>
          <a:pattFill prst="pct75">
            <a:fgClr>
              <a:schemeClr val="bg2"/>
            </a:fgClr>
            <a:bgClr>
              <a:prstClr val="white"/>
            </a:bgClr>
          </a:pattFill>
        </p:spPr>
        <p:txBody>
          <a:bodyPr vert="horz" lIns="180000" tIns="93600" rIns="180000" bIns="93600" rtlCol="0">
            <a:normAutofit/>
          </a:bodyPr>
          <a:lstStyle>
            <a:lvl1pPr marL="0" indent="0">
              <a:buNone/>
              <a:defRPr lang="en-US" sz="2800" baseline="0"/>
            </a:lvl1pPr>
          </a:lstStyle>
          <a:p>
            <a:pPr marL="685869" lvl="0" indent="-685869">
              <a:spcBef>
                <a:spcPts val="0"/>
              </a:spcBef>
            </a:pPr>
            <a:endParaRPr lang="en-US" dirty="0"/>
          </a:p>
        </p:txBody>
      </p:sp>
      <p:sp>
        <p:nvSpPr>
          <p:cNvPr id="74" name="Rectangle 73"/>
          <p:cNvSpPr/>
          <p:nvPr userDrawn="1"/>
        </p:nvSpPr>
        <p:spPr>
          <a:xfrm>
            <a:off x="1982716" y="26452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76" name="Rectangle 75"/>
          <p:cNvSpPr/>
          <p:nvPr userDrawn="1"/>
        </p:nvSpPr>
        <p:spPr>
          <a:xfrm>
            <a:off x="12869756" y="26452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77" name="Rectangle 76"/>
          <p:cNvSpPr/>
          <p:nvPr userDrawn="1"/>
        </p:nvSpPr>
        <p:spPr>
          <a:xfrm>
            <a:off x="7426236" y="2645286"/>
            <a:ext cx="4089600" cy="4090073"/>
          </a:xfrm>
          <a:prstGeom prst="rect">
            <a:avLst/>
          </a:prstGeom>
          <a:noFill/>
          <a:ln w="6350">
            <a:solidFill>
              <a:schemeClr val="bg2"/>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180000" tIns="93600" rIns="180000" bIns="93600" rtlCol="0" anchor="ctr"/>
          <a:lstStyle/>
          <a:p>
            <a:pPr algn="ctr"/>
            <a:endParaRPr lang="en-GB" sz="3600" dirty="0"/>
          </a:p>
        </p:txBody>
      </p:sp>
      <p:sp>
        <p:nvSpPr>
          <p:cNvPr id="16" name="Title 1"/>
          <p:cNvSpPr>
            <a:spLocks noGrp="1"/>
          </p:cNvSpPr>
          <p:nvPr userDrawn="1">
            <p:ph type="ctrTitle" hasCustomPrompt="1"/>
          </p:nvPr>
        </p:nvSpPr>
        <p:spPr>
          <a:xfrm>
            <a:off x="897209" y="504795"/>
            <a:ext cx="22591175" cy="1020025"/>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5400" b="1" kern="1200" cap="all" baseline="0" dirty="0" smtClean="0">
                <a:solidFill>
                  <a:schemeClr val="tx1"/>
                </a:solidFill>
                <a:latin typeface="+mj-lt"/>
                <a:ea typeface="+mj-ea"/>
                <a:cs typeface="+mj-cs"/>
              </a:defRPr>
            </a:lvl1pPr>
          </a:lstStyle>
          <a:p>
            <a:r>
              <a:rPr lang="en-US" dirty="0"/>
              <a:t>Click to ADD slide title</a:t>
            </a:r>
            <a:endParaRPr lang="en-GB" dirty="0"/>
          </a:p>
        </p:txBody>
      </p:sp>
      <p:sp>
        <p:nvSpPr>
          <p:cNvPr id="14" name="Footer Placeholder 4">
            <a:extLst>
              <a:ext uri="{FF2B5EF4-FFF2-40B4-BE49-F238E27FC236}">
                <a16:creationId xmlns:a16="http://schemas.microsoft.com/office/drawing/2014/main" id="{1B440C3E-3B4F-4EB4-9646-DD139455F00C}"/>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
        <p:nvSpPr>
          <p:cNvPr id="15" name="Slide Number Placeholder 5">
            <a:extLst>
              <a:ext uri="{FF2B5EF4-FFF2-40B4-BE49-F238E27FC236}">
                <a16:creationId xmlns:a16="http://schemas.microsoft.com/office/drawing/2014/main" id="{EC728A48-A811-4E3C-B4C8-068E5B15FBEE}"/>
              </a:ext>
            </a:extLst>
          </p:cNvPr>
          <p:cNvSpPr>
            <a:spLocks noGrp="1"/>
          </p:cNvSpPr>
          <p:nvPr>
            <p:ph type="sldNum" sz="quarter" idx="4"/>
          </p:nvPr>
        </p:nvSpPr>
        <p:spPr>
          <a:xfrm>
            <a:off x="22014237" y="12831943"/>
            <a:ext cx="1474147" cy="504000"/>
          </a:xfrm>
          <a:prstGeom prst="rect">
            <a:avLst/>
          </a:prstGeom>
          <a:noFill/>
        </p:spPr>
        <p:txBody>
          <a:bodyPr vert="horz" lIns="180000" tIns="93600" rIns="180000" bIns="93600" rtlCol="0" anchor="ctr"/>
          <a:lstStyle>
            <a:lvl1pPr algn="r">
              <a:defRPr sz="1600" spc="40" baseline="0">
                <a:solidFill>
                  <a:schemeClr val="tx2"/>
                </a:solidFill>
              </a:defRPr>
            </a:lvl1pPr>
          </a:lstStyle>
          <a:p>
            <a:fld id="{0643FD91-E2F4-430C-9968-CE1C2F22CA4A}" type="slidenum">
              <a:rPr lang="en-GB" smtClean="0"/>
              <a:pPr/>
              <a:t>‹#›</a:t>
            </a:fld>
            <a:endParaRPr lang="en-GB" dirty="0"/>
          </a:p>
        </p:txBody>
      </p:sp>
    </p:spTree>
    <p:extLst>
      <p:ext uri="{BB962C8B-B14F-4D97-AF65-F5344CB8AC3E}">
        <p14:creationId xmlns:p14="http://schemas.microsoft.com/office/powerpoint/2010/main" val="400924666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F5ACF-A98D-4765-A28B-9FDE9502A86C}"/>
              </a:ext>
            </a:extLst>
          </p:cNvPr>
          <p:cNvSpPr>
            <a:spLocks noGrp="1"/>
          </p:cNvSpPr>
          <p:nvPr>
            <p:ph type="title"/>
          </p:nvPr>
        </p:nvSpPr>
        <p:spPr>
          <a:xfrm>
            <a:off x="1663810" y="3419877"/>
            <a:ext cx="21032570" cy="5706135"/>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6692A38-19D4-4C9F-8F57-48A6FB137A6A}"/>
              </a:ext>
            </a:extLst>
          </p:cNvPr>
          <p:cNvSpPr>
            <a:spLocks noGrp="1"/>
          </p:cNvSpPr>
          <p:nvPr>
            <p:ph type="body" idx="1"/>
          </p:nvPr>
        </p:nvSpPr>
        <p:spPr>
          <a:xfrm>
            <a:off x="1663810" y="9179994"/>
            <a:ext cx="21032570" cy="3000721"/>
          </a:xfrm>
        </p:spPr>
        <p:txBody>
          <a:bodyPr/>
          <a:lstStyle>
            <a:lvl1pPr marL="0" indent="0">
              <a:buNone/>
              <a:defRPr sz="3600">
                <a:solidFill>
                  <a:schemeClr val="tx1">
                    <a:tint val="75000"/>
                  </a:schemeClr>
                </a:solidFill>
              </a:defRPr>
            </a:lvl1pPr>
            <a:lvl2pPr marL="685834" indent="0">
              <a:buNone/>
              <a:defRPr sz="3000">
                <a:solidFill>
                  <a:schemeClr val="tx1">
                    <a:tint val="75000"/>
                  </a:schemeClr>
                </a:solidFill>
              </a:defRPr>
            </a:lvl2pPr>
            <a:lvl3pPr marL="1371669" indent="0">
              <a:buNone/>
              <a:defRPr sz="2700">
                <a:solidFill>
                  <a:schemeClr val="tx1">
                    <a:tint val="75000"/>
                  </a:schemeClr>
                </a:solidFill>
              </a:defRPr>
            </a:lvl3pPr>
            <a:lvl4pPr marL="2057503"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4"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C70E92-DE8F-4B99-B716-C7D16C0035AD}"/>
              </a:ext>
            </a:extLst>
          </p:cNvPr>
          <p:cNvSpPr>
            <a:spLocks noGrp="1"/>
          </p:cNvSpPr>
          <p:nvPr>
            <p:ph type="dt" sz="half" idx="10"/>
          </p:nvPr>
        </p:nvSpPr>
        <p:spPr/>
        <p:txBody>
          <a:bodyPr/>
          <a:lstStyle>
            <a:lvl1pPr>
              <a:defRPr/>
            </a:lvl1pPr>
          </a:lstStyle>
          <a:p>
            <a:endParaRPr lang="en-US" dirty="0"/>
          </a:p>
        </p:txBody>
      </p:sp>
    </p:spTree>
    <p:extLst>
      <p:ext uri="{BB962C8B-B14F-4D97-AF65-F5344CB8AC3E}">
        <p14:creationId xmlns:p14="http://schemas.microsoft.com/office/powerpoint/2010/main" val="379185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2A3763-511C-4430-A2EB-9F15CFF38C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10" name="Rectangle 5">
            <a:extLst>
              <a:ext uri="{FF2B5EF4-FFF2-40B4-BE49-F238E27FC236}">
                <a16:creationId xmlns:a16="http://schemas.microsoft.com/office/drawing/2014/main" id="{46937200-9A22-4C25-8DA7-950BE3172AC1}"/>
              </a:ext>
            </a:extLst>
          </p:cNvPr>
          <p:cNvSpPr/>
          <p:nvPr/>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p>
        </p:txBody>
      </p:sp>
      <p:sp>
        <p:nvSpPr>
          <p:cNvPr id="11" name="Isosceles Triangle 10">
            <a:extLst>
              <a:ext uri="{FF2B5EF4-FFF2-40B4-BE49-F238E27FC236}">
                <a16:creationId xmlns:a16="http://schemas.microsoft.com/office/drawing/2014/main" id="{E7CE628F-29FD-4D1E-9B01-94D99DBCD164}"/>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897ADE2-E62A-47AD-8041-992742C17431}"/>
              </a:ext>
            </a:extLst>
          </p:cNvPr>
          <p:cNvSpPr>
            <a:spLocks noGrp="1"/>
          </p:cNvSpPr>
          <p:nvPr>
            <p:ph type="title"/>
          </p:nvPr>
        </p:nvSpPr>
        <p:spPr>
          <a:xfrm>
            <a:off x="8108618" y="2591100"/>
            <a:ext cx="11430744" cy="1552756"/>
          </a:xfrm>
        </p:spPr>
        <p:txBody>
          <a:bodyPr>
            <a:normAutofit/>
          </a:bodyPr>
          <a:lstStyle>
            <a:lvl1pPr>
              <a:defRPr sz="4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36E1C2A-8B28-45E2-9EFB-ACC6F73EAA7B}"/>
              </a:ext>
            </a:extLst>
          </p:cNvPr>
          <p:cNvSpPr>
            <a:spLocks noGrp="1"/>
          </p:cNvSpPr>
          <p:nvPr>
            <p:ph sz="half" idx="1"/>
          </p:nvPr>
        </p:nvSpPr>
        <p:spPr>
          <a:xfrm>
            <a:off x="12364253" y="8657381"/>
            <a:ext cx="10363875" cy="5656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70A079-48DA-4B33-97B9-3E7DA7C1D68B}"/>
              </a:ext>
            </a:extLst>
          </p:cNvPr>
          <p:cNvSpPr>
            <a:spLocks noGrp="1"/>
          </p:cNvSpPr>
          <p:nvPr>
            <p:ph sz="half" idx="2"/>
          </p:nvPr>
        </p:nvSpPr>
        <p:spPr>
          <a:xfrm>
            <a:off x="12364253" y="4859644"/>
            <a:ext cx="10363875" cy="32071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1F3F6D22-D368-4F30-8E5A-36F49A3EC4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7753" y="1038344"/>
            <a:ext cx="2539651" cy="1552756"/>
          </a:xfrm>
          <a:prstGeom prst="rect">
            <a:avLst/>
          </a:prstGeom>
        </p:spPr>
      </p:pic>
    </p:spTree>
    <p:extLst>
      <p:ext uri="{BB962C8B-B14F-4D97-AF65-F5344CB8AC3E}">
        <p14:creationId xmlns:p14="http://schemas.microsoft.com/office/powerpoint/2010/main" val="3867641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2AFF-5883-4B97-9CF6-E3A6F70E37CA}"/>
              </a:ext>
            </a:extLst>
          </p:cNvPr>
          <p:cNvSpPr>
            <a:spLocks noGrp="1"/>
          </p:cNvSpPr>
          <p:nvPr>
            <p:ph type="title"/>
          </p:nvPr>
        </p:nvSpPr>
        <p:spPr>
          <a:xfrm>
            <a:off x="1679685" y="730340"/>
            <a:ext cx="21032570" cy="26514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93004-1B19-4CE0-9C62-4FAA2802DF7F}"/>
              </a:ext>
            </a:extLst>
          </p:cNvPr>
          <p:cNvSpPr>
            <a:spLocks noGrp="1"/>
          </p:cNvSpPr>
          <p:nvPr>
            <p:ph type="body" idx="1"/>
          </p:nvPr>
        </p:nvSpPr>
        <p:spPr>
          <a:xfrm>
            <a:off x="1679688" y="3362715"/>
            <a:ext cx="10316246" cy="1648015"/>
          </a:xfrm>
        </p:spPr>
        <p:txBody>
          <a:bodyPr anchor="b"/>
          <a:lstStyle>
            <a:lvl1pPr marL="0" indent="0">
              <a:buNone/>
              <a:defRPr sz="3600" b="1"/>
            </a:lvl1pPr>
            <a:lvl2pPr marL="685834" indent="0">
              <a:buNone/>
              <a:defRPr sz="3000" b="1"/>
            </a:lvl2pPr>
            <a:lvl3pPr marL="1371669" indent="0">
              <a:buNone/>
              <a:defRPr sz="2700" b="1"/>
            </a:lvl3pPr>
            <a:lvl4pPr marL="2057503"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428C97D8-2F98-426F-8F16-9E0754BC6E98}"/>
              </a:ext>
            </a:extLst>
          </p:cNvPr>
          <p:cNvSpPr>
            <a:spLocks noGrp="1"/>
          </p:cNvSpPr>
          <p:nvPr>
            <p:ph sz="half" idx="2"/>
          </p:nvPr>
        </p:nvSpPr>
        <p:spPr>
          <a:xfrm>
            <a:off x="1679688" y="5010730"/>
            <a:ext cx="10316246" cy="7370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97A825-A8D5-4E6B-8779-E5440820853C}"/>
              </a:ext>
            </a:extLst>
          </p:cNvPr>
          <p:cNvSpPr>
            <a:spLocks noGrp="1"/>
          </p:cNvSpPr>
          <p:nvPr>
            <p:ph type="body" sz="quarter" idx="3"/>
          </p:nvPr>
        </p:nvSpPr>
        <p:spPr>
          <a:xfrm>
            <a:off x="12345206" y="3362715"/>
            <a:ext cx="10367051" cy="1648015"/>
          </a:xfrm>
        </p:spPr>
        <p:txBody>
          <a:bodyPr anchor="b"/>
          <a:lstStyle>
            <a:lvl1pPr marL="0" indent="0">
              <a:buNone/>
              <a:defRPr sz="3600" b="1"/>
            </a:lvl1pPr>
            <a:lvl2pPr marL="685834" indent="0">
              <a:buNone/>
              <a:defRPr sz="3000" b="1"/>
            </a:lvl2pPr>
            <a:lvl3pPr marL="1371669" indent="0">
              <a:buNone/>
              <a:defRPr sz="2700" b="1"/>
            </a:lvl3pPr>
            <a:lvl4pPr marL="2057503"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4"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D1D98215-8C07-4C75-B2A3-F1E9B91468E6}"/>
              </a:ext>
            </a:extLst>
          </p:cNvPr>
          <p:cNvSpPr>
            <a:spLocks noGrp="1"/>
          </p:cNvSpPr>
          <p:nvPr>
            <p:ph sz="quarter" idx="4"/>
          </p:nvPr>
        </p:nvSpPr>
        <p:spPr>
          <a:xfrm>
            <a:off x="12345206" y="5010730"/>
            <a:ext cx="10367051" cy="7370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26B88-1C84-4CC1-8384-549CF968B820}"/>
              </a:ext>
            </a:extLst>
          </p:cNvPr>
          <p:cNvSpPr>
            <a:spLocks noGrp="1"/>
          </p:cNvSpPr>
          <p:nvPr>
            <p:ph type="dt" sz="half" idx="10"/>
          </p:nvPr>
        </p:nvSpPr>
        <p:spPr>
          <a:xfrm>
            <a:off x="1676510" y="12904699"/>
            <a:ext cx="7885560" cy="730335"/>
          </a:xfrm>
        </p:spPr>
        <p:txBody>
          <a:bodyPr/>
          <a:lstStyle>
            <a:lvl1pPr>
              <a:defRPr/>
            </a:lvl1pPr>
          </a:lstStyle>
          <a:p>
            <a:endParaRPr lang="en-US" dirty="0"/>
          </a:p>
        </p:txBody>
      </p:sp>
    </p:spTree>
    <p:extLst>
      <p:ext uri="{BB962C8B-B14F-4D97-AF65-F5344CB8AC3E}">
        <p14:creationId xmlns:p14="http://schemas.microsoft.com/office/powerpoint/2010/main" val="10186591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97328-AA0E-473A-8F27-F154EFC37D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4BE827-7222-4597-9D44-FA2980E000AE}"/>
              </a:ext>
            </a:extLst>
          </p:cNvPr>
          <p:cNvSpPr>
            <a:spLocks noGrp="1"/>
          </p:cNvSpPr>
          <p:nvPr>
            <p:ph type="dt" sz="half" idx="10"/>
          </p:nvPr>
        </p:nvSpPr>
        <p:spPr/>
        <p:txBody>
          <a:bodyPr/>
          <a:lstStyle>
            <a:lvl1pPr>
              <a:defRPr/>
            </a:lvl1pPr>
          </a:lstStyle>
          <a:p>
            <a:endParaRPr lang="en-US" dirty="0"/>
          </a:p>
        </p:txBody>
      </p:sp>
    </p:spTree>
    <p:extLst>
      <p:ext uri="{BB962C8B-B14F-4D97-AF65-F5344CB8AC3E}">
        <p14:creationId xmlns:p14="http://schemas.microsoft.com/office/powerpoint/2010/main" val="1730071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1431DC-A43C-4A82-865D-0A865C9CE48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3AAC62E1-2AED-4B35-B4CF-7CD3340A3FFE}"/>
              </a:ext>
            </a:extLst>
          </p:cNvPr>
          <p:cNvSpPr/>
          <p:nvPr userDrawn="1"/>
        </p:nvSpPr>
        <p:spPr>
          <a:xfrm>
            <a:off x="5" y="-1"/>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B01655C-1FB8-45A8-8E95-20A6B6356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5343" y="914506"/>
            <a:ext cx="2886762" cy="1641782"/>
          </a:xfrm>
          <a:prstGeom prst="rect">
            <a:avLst/>
          </a:prstGeom>
        </p:spPr>
      </p:pic>
    </p:spTree>
    <p:extLst>
      <p:ext uri="{BB962C8B-B14F-4D97-AF65-F5344CB8AC3E}">
        <p14:creationId xmlns:p14="http://schemas.microsoft.com/office/powerpoint/2010/main" val="294692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059143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9C6647E0-B009-4E89-B3BA-BD0C9E34A56A}"/>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97150" y="171414"/>
            <a:ext cx="9424160" cy="1383866"/>
          </a:xfrm>
          <a:prstGeom prst="rect">
            <a:avLst/>
          </a:prstGeom>
        </p:spPr>
      </p:pic>
      <p:sp>
        <p:nvSpPr>
          <p:cNvPr id="8" name="Date Placeholder 3">
            <a:extLst>
              <a:ext uri="{FF2B5EF4-FFF2-40B4-BE49-F238E27FC236}">
                <a16:creationId xmlns:a16="http://schemas.microsoft.com/office/drawing/2014/main" id="{DD5D4D4E-7CFA-496E-97BD-45D2AFC25893}"/>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00263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1021A-3C0C-4AFC-91DF-255309D5C83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79662E8A-C4F2-4986-811D-752A06AB3A34}"/>
              </a:ext>
            </a:extLst>
          </p:cNvPr>
          <p:cNvSpPr/>
          <p:nvPr userDrawn="1"/>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18CD2889-91C8-493F-A162-E3D3D7864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306" y="1219341"/>
            <a:ext cx="2934981" cy="1669205"/>
          </a:xfrm>
          <a:prstGeom prst="rect">
            <a:avLst/>
          </a:prstGeom>
        </p:spPr>
      </p:pic>
    </p:spTree>
    <p:extLst>
      <p:ext uri="{BB962C8B-B14F-4D97-AF65-F5344CB8AC3E}">
        <p14:creationId xmlns:p14="http://schemas.microsoft.com/office/powerpoint/2010/main" val="3484691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5422-FD78-45CB-AE05-147AAB58187B}"/>
              </a:ext>
            </a:extLst>
          </p:cNvPr>
          <p:cNvSpPr>
            <a:spLocks noGrp="1"/>
          </p:cNvSpPr>
          <p:nvPr>
            <p:ph type="title"/>
          </p:nvPr>
        </p:nvSpPr>
        <p:spPr>
          <a:xfrm>
            <a:off x="1679686" y="914506"/>
            <a:ext cx="7864986" cy="3200771"/>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6D3DD4B6-2D8A-4E06-934C-4591318975AF}"/>
              </a:ext>
            </a:extLst>
          </p:cNvPr>
          <p:cNvSpPr>
            <a:spLocks noGrp="1"/>
          </p:cNvSpPr>
          <p:nvPr>
            <p:ph idx="1"/>
          </p:nvPr>
        </p:nvSpPr>
        <p:spPr>
          <a:xfrm>
            <a:off x="10367051" y="1975083"/>
            <a:ext cx="12345204" cy="9748379"/>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C0BE26-D68B-4054-9749-E88935704ED0}"/>
              </a:ext>
            </a:extLst>
          </p:cNvPr>
          <p:cNvSpPr>
            <a:spLocks noGrp="1"/>
          </p:cNvSpPr>
          <p:nvPr>
            <p:ph type="body" sz="half" idx="2"/>
          </p:nvPr>
        </p:nvSpPr>
        <p:spPr>
          <a:xfrm>
            <a:off x="1679686" y="4115276"/>
            <a:ext cx="7864986" cy="7624059"/>
          </a:xfrm>
        </p:spPr>
        <p:txBody>
          <a:bodyPr/>
          <a:lstStyle>
            <a:lvl1pPr marL="0" indent="0">
              <a:buNone/>
              <a:defRPr sz="2400"/>
            </a:lvl1pPr>
            <a:lvl2pPr marL="685834" indent="0">
              <a:buNone/>
              <a:defRPr sz="2100"/>
            </a:lvl2pPr>
            <a:lvl3pPr marL="1371669" indent="0">
              <a:buNone/>
              <a:defRPr sz="1800"/>
            </a:lvl3pPr>
            <a:lvl4pPr marL="2057503"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CCFA225-1DA4-4F61-B850-0E15B8100192}"/>
              </a:ext>
            </a:extLst>
          </p:cNvPr>
          <p:cNvSpPr>
            <a:spLocks noGrp="1"/>
          </p:cNvSpPr>
          <p:nvPr>
            <p:ph type="dt" sz="half" idx="10"/>
          </p:nvPr>
        </p:nvSpPr>
        <p:spPr/>
        <p:txBody>
          <a:bodyPr/>
          <a:lstStyle>
            <a:lvl1pPr>
              <a:defRPr/>
            </a:lvl1pPr>
          </a:lstStyle>
          <a:p>
            <a:endParaRPr lang="en-US" dirty="0"/>
          </a:p>
        </p:txBody>
      </p:sp>
    </p:spTree>
    <p:extLst>
      <p:ext uri="{BB962C8B-B14F-4D97-AF65-F5344CB8AC3E}">
        <p14:creationId xmlns:p14="http://schemas.microsoft.com/office/powerpoint/2010/main" val="3864274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5084-7932-4F13-BA28-DD5071D96BB0}"/>
              </a:ext>
            </a:extLst>
          </p:cNvPr>
          <p:cNvSpPr>
            <a:spLocks noGrp="1"/>
          </p:cNvSpPr>
          <p:nvPr>
            <p:ph type="title"/>
          </p:nvPr>
        </p:nvSpPr>
        <p:spPr>
          <a:xfrm>
            <a:off x="1679686" y="914506"/>
            <a:ext cx="7864986" cy="3200771"/>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46E4A63-8760-4954-B355-167ED38FFFCB}"/>
              </a:ext>
            </a:extLst>
          </p:cNvPr>
          <p:cNvSpPr>
            <a:spLocks noGrp="1"/>
          </p:cNvSpPr>
          <p:nvPr>
            <p:ph type="pic" idx="1"/>
          </p:nvPr>
        </p:nvSpPr>
        <p:spPr>
          <a:xfrm>
            <a:off x="10367051" y="1975083"/>
            <a:ext cx="12345204" cy="9748379"/>
          </a:xfrm>
        </p:spPr>
        <p:txBody>
          <a:bodyPr/>
          <a:lstStyle>
            <a:lvl1pPr marL="0" indent="0">
              <a:buNone/>
              <a:defRPr sz="4800"/>
            </a:lvl1pPr>
            <a:lvl2pPr marL="685834" indent="0">
              <a:buNone/>
              <a:defRPr sz="4200"/>
            </a:lvl2pPr>
            <a:lvl3pPr marL="1371669" indent="0">
              <a:buNone/>
              <a:defRPr sz="3600"/>
            </a:lvl3pPr>
            <a:lvl4pPr marL="2057503"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4" indent="0">
              <a:buNone/>
              <a:defRPr sz="3000"/>
            </a:lvl9pPr>
          </a:lstStyle>
          <a:p>
            <a:r>
              <a:rPr lang="en-US" dirty="0"/>
              <a:t>Click icon to add picture</a:t>
            </a:r>
          </a:p>
        </p:txBody>
      </p:sp>
      <p:sp>
        <p:nvSpPr>
          <p:cNvPr id="4" name="Text Placeholder 3">
            <a:extLst>
              <a:ext uri="{FF2B5EF4-FFF2-40B4-BE49-F238E27FC236}">
                <a16:creationId xmlns:a16="http://schemas.microsoft.com/office/drawing/2014/main" id="{FF1FC86F-ABC4-405D-9292-6A89C9C557A7}"/>
              </a:ext>
            </a:extLst>
          </p:cNvPr>
          <p:cNvSpPr>
            <a:spLocks noGrp="1"/>
          </p:cNvSpPr>
          <p:nvPr>
            <p:ph type="body" sz="half" idx="2"/>
          </p:nvPr>
        </p:nvSpPr>
        <p:spPr>
          <a:xfrm>
            <a:off x="1679686" y="4115276"/>
            <a:ext cx="7864986" cy="7624059"/>
          </a:xfrm>
        </p:spPr>
        <p:txBody>
          <a:bodyPr/>
          <a:lstStyle>
            <a:lvl1pPr marL="0" indent="0">
              <a:buNone/>
              <a:defRPr sz="2400"/>
            </a:lvl1pPr>
            <a:lvl2pPr marL="685834" indent="0">
              <a:buNone/>
              <a:defRPr sz="2100"/>
            </a:lvl2pPr>
            <a:lvl3pPr marL="1371669" indent="0">
              <a:buNone/>
              <a:defRPr sz="1800"/>
            </a:lvl3pPr>
            <a:lvl4pPr marL="2057503"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4"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B86D8E97-1350-4314-BBEA-D671AF438DC7}"/>
              </a:ext>
            </a:extLst>
          </p:cNvPr>
          <p:cNvSpPr>
            <a:spLocks noGrp="1"/>
          </p:cNvSpPr>
          <p:nvPr>
            <p:ph type="dt" sz="half" idx="10"/>
          </p:nvPr>
        </p:nvSpPr>
        <p:spPr/>
        <p:txBody>
          <a:bodyPr/>
          <a:lstStyle>
            <a:lvl1pPr>
              <a:defRPr/>
            </a:lvl1pPr>
          </a:lstStyle>
          <a:p>
            <a:endParaRPr lang="en-US" dirty="0"/>
          </a:p>
        </p:txBody>
      </p:sp>
    </p:spTree>
    <p:extLst>
      <p:ext uri="{BB962C8B-B14F-4D97-AF65-F5344CB8AC3E}">
        <p14:creationId xmlns:p14="http://schemas.microsoft.com/office/powerpoint/2010/main" val="4226377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rocus Master - 57">
    <p:spTree>
      <p:nvGrpSpPr>
        <p:cNvPr id="1" name=""/>
        <p:cNvGrpSpPr/>
        <p:nvPr/>
      </p:nvGrpSpPr>
      <p:grpSpPr>
        <a:xfrm>
          <a:off x="0" y="0"/>
          <a:ext cx="0" cy="0"/>
          <a:chOff x="0" y="0"/>
          <a:chExt cx="0" cy="0"/>
        </a:xfrm>
      </p:grpSpPr>
      <p:sp>
        <p:nvSpPr>
          <p:cNvPr id="9" name="Picture Placeholder 85"/>
          <p:cNvSpPr>
            <a:spLocks noGrp="1"/>
          </p:cNvSpPr>
          <p:nvPr>
            <p:ph type="pic" sz="quarter" idx="24"/>
          </p:nvPr>
        </p:nvSpPr>
        <p:spPr>
          <a:xfrm>
            <a:off x="897208" y="3287069"/>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13" name="Picture Placeholder 85"/>
          <p:cNvSpPr>
            <a:spLocks noGrp="1"/>
          </p:cNvSpPr>
          <p:nvPr>
            <p:ph type="pic" sz="quarter" idx="25"/>
          </p:nvPr>
        </p:nvSpPr>
        <p:spPr>
          <a:xfrm>
            <a:off x="4171870" y="3287070"/>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17" name="Picture Placeholder 85"/>
          <p:cNvSpPr>
            <a:spLocks noGrp="1"/>
          </p:cNvSpPr>
          <p:nvPr>
            <p:ph type="pic" sz="quarter" idx="26"/>
          </p:nvPr>
        </p:nvSpPr>
        <p:spPr>
          <a:xfrm>
            <a:off x="7446532" y="3287070"/>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21" name="Picture Placeholder 85"/>
          <p:cNvSpPr>
            <a:spLocks noGrp="1"/>
          </p:cNvSpPr>
          <p:nvPr>
            <p:ph type="pic" sz="quarter" idx="27"/>
          </p:nvPr>
        </p:nvSpPr>
        <p:spPr>
          <a:xfrm>
            <a:off x="10721194" y="3287069"/>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25" name="Picture Placeholder 85"/>
          <p:cNvSpPr>
            <a:spLocks noGrp="1"/>
          </p:cNvSpPr>
          <p:nvPr>
            <p:ph type="pic" sz="quarter" idx="28"/>
          </p:nvPr>
        </p:nvSpPr>
        <p:spPr>
          <a:xfrm>
            <a:off x="897208" y="8314001"/>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29" name="Picture Placeholder 85"/>
          <p:cNvSpPr>
            <a:spLocks noGrp="1"/>
          </p:cNvSpPr>
          <p:nvPr>
            <p:ph type="pic" sz="quarter" idx="29"/>
          </p:nvPr>
        </p:nvSpPr>
        <p:spPr>
          <a:xfrm>
            <a:off x="4171870" y="8314002"/>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33" name="Picture Placeholder 85"/>
          <p:cNvSpPr>
            <a:spLocks noGrp="1"/>
          </p:cNvSpPr>
          <p:nvPr>
            <p:ph type="pic" sz="quarter" idx="30"/>
          </p:nvPr>
        </p:nvSpPr>
        <p:spPr>
          <a:xfrm>
            <a:off x="7446532" y="8314002"/>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37" name="Picture Placeholder 85"/>
          <p:cNvSpPr>
            <a:spLocks noGrp="1"/>
          </p:cNvSpPr>
          <p:nvPr>
            <p:ph type="pic" sz="quarter" idx="31"/>
          </p:nvPr>
        </p:nvSpPr>
        <p:spPr>
          <a:xfrm>
            <a:off x="10721194" y="8314001"/>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grpSp>
        <p:nvGrpSpPr>
          <p:cNvPr id="14" name="Group 13"/>
          <p:cNvGrpSpPr/>
          <p:nvPr userDrawn="1"/>
        </p:nvGrpSpPr>
        <p:grpSpPr>
          <a:xfrm>
            <a:off x="897208" y="3287068"/>
            <a:ext cx="2677988" cy="2755693"/>
            <a:chOff x="664235" y="1412202"/>
            <a:chExt cx="1836000" cy="2518904"/>
          </a:xfrm>
        </p:grpSpPr>
        <p:sp>
          <p:nvSpPr>
            <p:cNvPr id="15"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19"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20" name="Group 19"/>
          <p:cNvGrpSpPr/>
          <p:nvPr userDrawn="1"/>
        </p:nvGrpSpPr>
        <p:grpSpPr>
          <a:xfrm>
            <a:off x="4171870" y="3287069"/>
            <a:ext cx="2677988" cy="2755693"/>
            <a:chOff x="664235" y="1412202"/>
            <a:chExt cx="1836000" cy="2518904"/>
          </a:xfrm>
        </p:grpSpPr>
        <p:sp>
          <p:nvSpPr>
            <p:cNvPr id="22"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23"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24" name="Group 23"/>
          <p:cNvGrpSpPr/>
          <p:nvPr userDrawn="1"/>
        </p:nvGrpSpPr>
        <p:grpSpPr>
          <a:xfrm>
            <a:off x="7446532" y="3287069"/>
            <a:ext cx="2677988" cy="2755693"/>
            <a:chOff x="664235" y="1412202"/>
            <a:chExt cx="1836000" cy="2518904"/>
          </a:xfrm>
        </p:grpSpPr>
        <p:sp>
          <p:nvSpPr>
            <p:cNvPr id="26"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27"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28" name="Group 27"/>
          <p:cNvGrpSpPr/>
          <p:nvPr userDrawn="1"/>
        </p:nvGrpSpPr>
        <p:grpSpPr>
          <a:xfrm>
            <a:off x="10721194" y="3287068"/>
            <a:ext cx="2677988" cy="2755693"/>
            <a:chOff x="664235" y="1412202"/>
            <a:chExt cx="1836000" cy="2518904"/>
          </a:xfrm>
        </p:grpSpPr>
        <p:sp>
          <p:nvSpPr>
            <p:cNvPr id="30"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31"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32" name="Group 31"/>
          <p:cNvGrpSpPr/>
          <p:nvPr userDrawn="1"/>
        </p:nvGrpSpPr>
        <p:grpSpPr>
          <a:xfrm>
            <a:off x="897208" y="8314000"/>
            <a:ext cx="2677988" cy="2755693"/>
            <a:chOff x="664235" y="1412202"/>
            <a:chExt cx="1836000" cy="2518904"/>
          </a:xfrm>
        </p:grpSpPr>
        <p:sp>
          <p:nvSpPr>
            <p:cNvPr id="34"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35"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36" name="Group 35"/>
          <p:cNvGrpSpPr/>
          <p:nvPr userDrawn="1"/>
        </p:nvGrpSpPr>
        <p:grpSpPr>
          <a:xfrm>
            <a:off x="4171870" y="8314001"/>
            <a:ext cx="2677988" cy="2755693"/>
            <a:chOff x="664235" y="1412202"/>
            <a:chExt cx="1836000" cy="2518904"/>
          </a:xfrm>
        </p:grpSpPr>
        <p:sp>
          <p:nvSpPr>
            <p:cNvPr id="38"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39"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40" name="Group 39"/>
          <p:cNvGrpSpPr/>
          <p:nvPr userDrawn="1"/>
        </p:nvGrpSpPr>
        <p:grpSpPr>
          <a:xfrm>
            <a:off x="7446532" y="8314001"/>
            <a:ext cx="2677988" cy="2755693"/>
            <a:chOff x="664235" y="1412202"/>
            <a:chExt cx="1836000" cy="2518904"/>
          </a:xfrm>
        </p:grpSpPr>
        <p:sp>
          <p:nvSpPr>
            <p:cNvPr id="41"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42"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43" name="Group 42"/>
          <p:cNvGrpSpPr/>
          <p:nvPr userDrawn="1"/>
        </p:nvGrpSpPr>
        <p:grpSpPr>
          <a:xfrm>
            <a:off x="10721194" y="8314000"/>
            <a:ext cx="2677988" cy="2755693"/>
            <a:chOff x="664235" y="1412202"/>
            <a:chExt cx="1836000" cy="2518904"/>
          </a:xfrm>
        </p:grpSpPr>
        <p:sp>
          <p:nvSpPr>
            <p:cNvPr id="44" name="Freeform 11"/>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45" name="Freeform 12"/>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sp>
        <p:nvSpPr>
          <p:cNvPr id="46" name="Title 1">
            <a:extLst>
              <a:ext uri="{FF2B5EF4-FFF2-40B4-BE49-F238E27FC236}">
                <a16:creationId xmlns:a16="http://schemas.microsoft.com/office/drawing/2014/main" id="{A548B4FD-3384-48AE-B4CA-A6AA50BDD51F}"/>
              </a:ext>
            </a:extLst>
          </p:cNvPr>
          <p:cNvSpPr>
            <a:spLocks noGrp="1"/>
          </p:cNvSpPr>
          <p:nvPr>
            <p:ph type="ctrTitle" hasCustomPrompt="1"/>
          </p:nvPr>
        </p:nvSpPr>
        <p:spPr>
          <a:xfrm>
            <a:off x="897209" y="504795"/>
            <a:ext cx="22591175" cy="1020025"/>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5400" b="1" kern="1200" cap="all" baseline="0" dirty="0" smtClean="0">
                <a:solidFill>
                  <a:schemeClr val="tx1"/>
                </a:solidFill>
                <a:latin typeface="+mj-lt"/>
                <a:ea typeface="+mj-ea"/>
                <a:cs typeface="+mj-cs"/>
              </a:defRPr>
            </a:lvl1pPr>
          </a:lstStyle>
          <a:p>
            <a:r>
              <a:rPr lang="en-US" dirty="0"/>
              <a:t>Click to ADD slide title</a:t>
            </a:r>
            <a:endParaRPr lang="en-GB" dirty="0"/>
          </a:p>
        </p:txBody>
      </p:sp>
      <p:sp>
        <p:nvSpPr>
          <p:cNvPr id="47" name="Footer Placeholder 4">
            <a:extLst>
              <a:ext uri="{FF2B5EF4-FFF2-40B4-BE49-F238E27FC236}">
                <a16:creationId xmlns:a16="http://schemas.microsoft.com/office/drawing/2014/main" id="{F5831589-1A25-4FB3-AB0C-6C906EE449CA}"/>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
        <p:nvSpPr>
          <p:cNvPr id="48" name="Slide Number Placeholder 5">
            <a:extLst>
              <a:ext uri="{FF2B5EF4-FFF2-40B4-BE49-F238E27FC236}">
                <a16:creationId xmlns:a16="http://schemas.microsoft.com/office/drawing/2014/main" id="{BA3CE6C1-9824-4C79-89BF-8F8E23DDC96D}"/>
              </a:ext>
            </a:extLst>
          </p:cNvPr>
          <p:cNvSpPr>
            <a:spLocks noGrp="1"/>
          </p:cNvSpPr>
          <p:nvPr>
            <p:ph type="sldNum" sz="quarter" idx="4"/>
          </p:nvPr>
        </p:nvSpPr>
        <p:spPr>
          <a:xfrm>
            <a:off x="22014237" y="12831943"/>
            <a:ext cx="1474147" cy="504000"/>
          </a:xfrm>
          <a:prstGeom prst="rect">
            <a:avLst/>
          </a:prstGeom>
          <a:noFill/>
        </p:spPr>
        <p:txBody>
          <a:bodyPr vert="horz" lIns="180000" tIns="93600" rIns="180000" bIns="93600" rtlCol="0" anchor="ctr"/>
          <a:lstStyle>
            <a:lvl1pPr algn="r">
              <a:defRPr sz="1600" spc="40" baseline="0">
                <a:solidFill>
                  <a:schemeClr val="tx2"/>
                </a:solidFill>
              </a:defRPr>
            </a:lvl1pPr>
          </a:lstStyle>
          <a:p>
            <a:fld id="{0643FD91-E2F4-430C-9968-CE1C2F22CA4A}" type="slidenum">
              <a:rPr lang="en-GB" smtClean="0"/>
              <a:pPr/>
              <a:t>‹#›</a:t>
            </a:fld>
            <a:endParaRPr lang="en-GB" dirty="0"/>
          </a:p>
        </p:txBody>
      </p:sp>
      <p:sp>
        <p:nvSpPr>
          <p:cNvPr id="49" name="Picture Placeholder 85">
            <a:extLst>
              <a:ext uri="{FF2B5EF4-FFF2-40B4-BE49-F238E27FC236}">
                <a16:creationId xmlns:a16="http://schemas.microsoft.com/office/drawing/2014/main" id="{8FE740F1-6684-419E-A659-86E611D1D334}"/>
              </a:ext>
            </a:extLst>
          </p:cNvPr>
          <p:cNvSpPr>
            <a:spLocks noGrp="1"/>
          </p:cNvSpPr>
          <p:nvPr>
            <p:ph type="pic" sz="quarter" idx="32"/>
          </p:nvPr>
        </p:nvSpPr>
        <p:spPr>
          <a:xfrm>
            <a:off x="13995856" y="3287069"/>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50" name="Picture Placeholder 85">
            <a:extLst>
              <a:ext uri="{FF2B5EF4-FFF2-40B4-BE49-F238E27FC236}">
                <a16:creationId xmlns:a16="http://schemas.microsoft.com/office/drawing/2014/main" id="{456C0C1E-C9FE-471E-A644-1240113679EA}"/>
              </a:ext>
            </a:extLst>
          </p:cNvPr>
          <p:cNvSpPr>
            <a:spLocks noGrp="1"/>
          </p:cNvSpPr>
          <p:nvPr>
            <p:ph type="pic" sz="quarter" idx="33"/>
          </p:nvPr>
        </p:nvSpPr>
        <p:spPr>
          <a:xfrm>
            <a:off x="13995856" y="8314001"/>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grpSp>
        <p:nvGrpSpPr>
          <p:cNvPr id="51" name="Group 50">
            <a:extLst>
              <a:ext uri="{FF2B5EF4-FFF2-40B4-BE49-F238E27FC236}">
                <a16:creationId xmlns:a16="http://schemas.microsoft.com/office/drawing/2014/main" id="{58EDD862-6C45-43BA-8751-B87F87EC7012}"/>
              </a:ext>
            </a:extLst>
          </p:cNvPr>
          <p:cNvGrpSpPr/>
          <p:nvPr userDrawn="1"/>
        </p:nvGrpSpPr>
        <p:grpSpPr>
          <a:xfrm>
            <a:off x="13995856" y="3287068"/>
            <a:ext cx="2677988" cy="2755693"/>
            <a:chOff x="664235" y="1412202"/>
            <a:chExt cx="1836000" cy="2518904"/>
          </a:xfrm>
        </p:grpSpPr>
        <p:sp>
          <p:nvSpPr>
            <p:cNvPr id="52" name="Freeform 11">
              <a:extLst>
                <a:ext uri="{FF2B5EF4-FFF2-40B4-BE49-F238E27FC236}">
                  <a16:creationId xmlns:a16="http://schemas.microsoft.com/office/drawing/2014/main" id="{CB547994-C15B-4AF1-A22D-E06A43C1F06D}"/>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53" name="Freeform 12">
              <a:extLst>
                <a:ext uri="{FF2B5EF4-FFF2-40B4-BE49-F238E27FC236}">
                  <a16:creationId xmlns:a16="http://schemas.microsoft.com/office/drawing/2014/main" id="{C1A67189-EBD8-458E-AC0A-80C72D07CF36}"/>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54" name="Group 53">
            <a:extLst>
              <a:ext uri="{FF2B5EF4-FFF2-40B4-BE49-F238E27FC236}">
                <a16:creationId xmlns:a16="http://schemas.microsoft.com/office/drawing/2014/main" id="{C4018C3E-6D28-4DC2-B324-5D227CC233FA}"/>
              </a:ext>
            </a:extLst>
          </p:cNvPr>
          <p:cNvGrpSpPr/>
          <p:nvPr userDrawn="1"/>
        </p:nvGrpSpPr>
        <p:grpSpPr>
          <a:xfrm>
            <a:off x="13995856" y="8314000"/>
            <a:ext cx="2677988" cy="2755693"/>
            <a:chOff x="664235" y="1412202"/>
            <a:chExt cx="1836000" cy="2518904"/>
          </a:xfrm>
        </p:grpSpPr>
        <p:sp>
          <p:nvSpPr>
            <p:cNvPr id="55" name="Freeform 11">
              <a:extLst>
                <a:ext uri="{FF2B5EF4-FFF2-40B4-BE49-F238E27FC236}">
                  <a16:creationId xmlns:a16="http://schemas.microsoft.com/office/drawing/2014/main" id="{2FE89D44-016C-49E4-8A40-2746A5CB5B8E}"/>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56" name="Freeform 12">
              <a:extLst>
                <a:ext uri="{FF2B5EF4-FFF2-40B4-BE49-F238E27FC236}">
                  <a16:creationId xmlns:a16="http://schemas.microsoft.com/office/drawing/2014/main" id="{4AD0990E-5A45-411A-BFD8-9506D46FEFDA}"/>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sp>
        <p:nvSpPr>
          <p:cNvPr id="57" name="Picture Placeholder 85">
            <a:extLst>
              <a:ext uri="{FF2B5EF4-FFF2-40B4-BE49-F238E27FC236}">
                <a16:creationId xmlns:a16="http://schemas.microsoft.com/office/drawing/2014/main" id="{4C46D1EE-9087-462E-8816-19B5C4388844}"/>
              </a:ext>
            </a:extLst>
          </p:cNvPr>
          <p:cNvSpPr>
            <a:spLocks noGrp="1"/>
          </p:cNvSpPr>
          <p:nvPr>
            <p:ph type="pic" sz="quarter" idx="34"/>
          </p:nvPr>
        </p:nvSpPr>
        <p:spPr>
          <a:xfrm>
            <a:off x="17270518" y="3287068"/>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58" name="Picture Placeholder 85">
            <a:extLst>
              <a:ext uri="{FF2B5EF4-FFF2-40B4-BE49-F238E27FC236}">
                <a16:creationId xmlns:a16="http://schemas.microsoft.com/office/drawing/2014/main" id="{BFD75C87-B8FE-438F-A09A-ACE763EDA8D8}"/>
              </a:ext>
            </a:extLst>
          </p:cNvPr>
          <p:cNvSpPr>
            <a:spLocks noGrp="1"/>
          </p:cNvSpPr>
          <p:nvPr>
            <p:ph type="pic" sz="quarter" idx="35"/>
          </p:nvPr>
        </p:nvSpPr>
        <p:spPr>
          <a:xfrm>
            <a:off x="17270518" y="8314000"/>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grpSp>
        <p:nvGrpSpPr>
          <p:cNvPr id="59" name="Group 58">
            <a:extLst>
              <a:ext uri="{FF2B5EF4-FFF2-40B4-BE49-F238E27FC236}">
                <a16:creationId xmlns:a16="http://schemas.microsoft.com/office/drawing/2014/main" id="{0A639922-93D8-476C-90EE-5C37B4DAA752}"/>
              </a:ext>
            </a:extLst>
          </p:cNvPr>
          <p:cNvGrpSpPr/>
          <p:nvPr userDrawn="1"/>
        </p:nvGrpSpPr>
        <p:grpSpPr>
          <a:xfrm>
            <a:off x="17270518" y="3287067"/>
            <a:ext cx="2677988" cy="2755693"/>
            <a:chOff x="664235" y="1412202"/>
            <a:chExt cx="1836000" cy="2518904"/>
          </a:xfrm>
        </p:grpSpPr>
        <p:sp>
          <p:nvSpPr>
            <p:cNvPr id="60" name="Freeform 11">
              <a:extLst>
                <a:ext uri="{FF2B5EF4-FFF2-40B4-BE49-F238E27FC236}">
                  <a16:creationId xmlns:a16="http://schemas.microsoft.com/office/drawing/2014/main" id="{DD139D1F-561B-4440-9447-CCFF47A17B41}"/>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61" name="Freeform 12">
              <a:extLst>
                <a:ext uri="{FF2B5EF4-FFF2-40B4-BE49-F238E27FC236}">
                  <a16:creationId xmlns:a16="http://schemas.microsoft.com/office/drawing/2014/main" id="{6B5BC70C-DB1D-4D07-8B77-E181175F6748}"/>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62" name="Group 61">
            <a:extLst>
              <a:ext uri="{FF2B5EF4-FFF2-40B4-BE49-F238E27FC236}">
                <a16:creationId xmlns:a16="http://schemas.microsoft.com/office/drawing/2014/main" id="{16F8F903-A475-4AF1-B1AD-842107BD97B9}"/>
              </a:ext>
            </a:extLst>
          </p:cNvPr>
          <p:cNvGrpSpPr/>
          <p:nvPr userDrawn="1"/>
        </p:nvGrpSpPr>
        <p:grpSpPr>
          <a:xfrm>
            <a:off x="17270518" y="8313999"/>
            <a:ext cx="2677988" cy="2755693"/>
            <a:chOff x="664235" y="1412202"/>
            <a:chExt cx="1836000" cy="2518904"/>
          </a:xfrm>
        </p:grpSpPr>
        <p:sp>
          <p:nvSpPr>
            <p:cNvPr id="63" name="Freeform 11">
              <a:extLst>
                <a:ext uri="{FF2B5EF4-FFF2-40B4-BE49-F238E27FC236}">
                  <a16:creationId xmlns:a16="http://schemas.microsoft.com/office/drawing/2014/main" id="{6D6D4869-DF67-44E3-9647-455EF246BC0C}"/>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64" name="Freeform 12">
              <a:extLst>
                <a:ext uri="{FF2B5EF4-FFF2-40B4-BE49-F238E27FC236}">
                  <a16:creationId xmlns:a16="http://schemas.microsoft.com/office/drawing/2014/main" id="{47C7F109-0D7E-4369-936D-53D7A2DB6143}"/>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sp>
        <p:nvSpPr>
          <p:cNvPr id="65" name="Picture Placeholder 85">
            <a:extLst>
              <a:ext uri="{FF2B5EF4-FFF2-40B4-BE49-F238E27FC236}">
                <a16:creationId xmlns:a16="http://schemas.microsoft.com/office/drawing/2014/main" id="{47CA4CFB-0936-4DB0-BDAF-9CE7600B1E0F}"/>
              </a:ext>
            </a:extLst>
          </p:cNvPr>
          <p:cNvSpPr>
            <a:spLocks noGrp="1"/>
          </p:cNvSpPr>
          <p:nvPr>
            <p:ph type="pic" sz="quarter" idx="36"/>
          </p:nvPr>
        </p:nvSpPr>
        <p:spPr>
          <a:xfrm>
            <a:off x="20545180" y="3287068"/>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sp>
        <p:nvSpPr>
          <p:cNvPr id="66" name="Picture Placeholder 85">
            <a:extLst>
              <a:ext uri="{FF2B5EF4-FFF2-40B4-BE49-F238E27FC236}">
                <a16:creationId xmlns:a16="http://schemas.microsoft.com/office/drawing/2014/main" id="{6ACCA361-31A0-407F-9FCE-EFBB269EC172}"/>
              </a:ext>
            </a:extLst>
          </p:cNvPr>
          <p:cNvSpPr>
            <a:spLocks noGrp="1"/>
          </p:cNvSpPr>
          <p:nvPr>
            <p:ph type="pic" sz="quarter" idx="37"/>
          </p:nvPr>
        </p:nvSpPr>
        <p:spPr>
          <a:xfrm>
            <a:off x="20545180" y="8314000"/>
            <a:ext cx="2677988" cy="2755691"/>
          </a:xfrm>
          <a:custGeom>
            <a:avLst/>
            <a:gdLst>
              <a:gd name="connsiteX0" fmla="*/ 920638 w 1836000"/>
              <a:gd name="connsiteY0" fmla="*/ 0 h 2518903"/>
              <a:gd name="connsiteX1" fmla="*/ 1836000 w 1836000"/>
              <a:gd name="connsiteY1" fmla="*/ 0 h 2518903"/>
              <a:gd name="connsiteX2" fmla="*/ 1836000 w 1836000"/>
              <a:gd name="connsiteY2" fmla="*/ 1604615 h 2518903"/>
              <a:gd name="connsiteX3" fmla="*/ 920638 w 1836000"/>
              <a:gd name="connsiteY3" fmla="*/ 2518903 h 2518903"/>
              <a:gd name="connsiteX4" fmla="*/ 0 w 1836000"/>
              <a:gd name="connsiteY4" fmla="*/ 2518903 h 2518903"/>
              <a:gd name="connsiteX5" fmla="*/ 0 w 1836000"/>
              <a:gd name="connsiteY5" fmla="*/ 911653 h 2518903"/>
              <a:gd name="connsiteX6" fmla="*/ 920638 w 1836000"/>
              <a:gd name="connsiteY6" fmla="*/ 0 h 25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000" h="2518903">
                <a:moveTo>
                  <a:pt x="920638" y="0"/>
                </a:moveTo>
                <a:cubicBezTo>
                  <a:pt x="1836000" y="0"/>
                  <a:pt x="1836000" y="0"/>
                  <a:pt x="1836000" y="0"/>
                </a:cubicBezTo>
                <a:cubicBezTo>
                  <a:pt x="1836000" y="1604615"/>
                  <a:pt x="1836000" y="1604615"/>
                  <a:pt x="1836000" y="1604615"/>
                </a:cubicBezTo>
                <a:cubicBezTo>
                  <a:pt x="1836000" y="2107869"/>
                  <a:pt x="1424483" y="2518903"/>
                  <a:pt x="920638" y="2518903"/>
                </a:cubicBezTo>
                <a:lnTo>
                  <a:pt x="0" y="2518903"/>
                </a:lnTo>
                <a:cubicBezTo>
                  <a:pt x="0" y="911653"/>
                  <a:pt x="0" y="911653"/>
                  <a:pt x="0" y="911653"/>
                </a:cubicBezTo>
                <a:cubicBezTo>
                  <a:pt x="0" y="408399"/>
                  <a:pt x="414155" y="0"/>
                  <a:pt x="920638" y="0"/>
                </a:cubicBezTo>
                <a:close/>
              </a:path>
            </a:pathLst>
          </a:custGeom>
          <a:pattFill prst="pct25">
            <a:fgClr>
              <a:schemeClr val="tx1"/>
            </a:fgClr>
            <a:bgClr>
              <a:schemeClr val="bg1"/>
            </a:bgClr>
          </a:pattFill>
        </p:spPr>
        <p:txBody>
          <a:bodyPr vert="horz" lIns="180000" tIns="93600" rIns="180000" bIns="93600" rtlCol="0">
            <a:normAutofit/>
          </a:bodyPr>
          <a:lstStyle>
            <a:lvl1pPr marL="0" indent="0">
              <a:buNone/>
              <a:defRPr lang="en-GB" sz="2800" baseline="0"/>
            </a:lvl1pPr>
          </a:lstStyle>
          <a:p>
            <a:pPr marL="685869" lvl="0" indent="-685869"/>
            <a:endParaRPr lang="en-GB" dirty="0"/>
          </a:p>
        </p:txBody>
      </p:sp>
      <p:grpSp>
        <p:nvGrpSpPr>
          <p:cNvPr id="67" name="Group 66">
            <a:extLst>
              <a:ext uri="{FF2B5EF4-FFF2-40B4-BE49-F238E27FC236}">
                <a16:creationId xmlns:a16="http://schemas.microsoft.com/office/drawing/2014/main" id="{78E562F2-2C82-4619-B930-4B34387F2D88}"/>
              </a:ext>
            </a:extLst>
          </p:cNvPr>
          <p:cNvGrpSpPr/>
          <p:nvPr userDrawn="1"/>
        </p:nvGrpSpPr>
        <p:grpSpPr>
          <a:xfrm>
            <a:off x="20545180" y="3287067"/>
            <a:ext cx="2677988" cy="2755693"/>
            <a:chOff x="664235" y="1412202"/>
            <a:chExt cx="1836000" cy="2518904"/>
          </a:xfrm>
        </p:grpSpPr>
        <p:sp>
          <p:nvSpPr>
            <p:cNvPr id="68" name="Freeform 11">
              <a:extLst>
                <a:ext uri="{FF2B5EF4-FFF2-40B4-BE49-F238E27FC236}">
                  <a16:creationId xmlns:a16="http://schemas.microsoft.com/office/drawing/2014/main" id="{57DE14BA-39A5-4366-8258-4736A310B390}"/>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69" name="Freeform 12">
              <a:extLst>
                <a:ext uri="{FF2B5EF4-FFF2-40B4-BE49-F238E27FC236}">
                  <a16:creationId xmlns:a16="http://schemas.microsoft.com/office/drawing/2014/main" id="{97F4CDE0-269D-4E0E-A669-865FBA478E6D}"/>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grpSp>
        <p:nvGrpSpPr>
          <p:cNvPr id="70" name="Group 69">
            <a:extLst>
              <a:ext uri="{FF2B5EF4-FFF2-40B4-BE49-F238E27FC236}">
                <a16:creationId xmlns:a16="http://schemas.microsoft.com/office/drawing/2014/main" id="{3CF13C4C-B554-41C5-AA65-072D38EDD917}"/>
              </a:ext>
            </a:extLst>
          </p:cNvPr>
          <p:cNvGrpSpPr/>
          <p:nvPr userDrawn="1"/>
        </p:nvGrpSpPr>
        <p:grpSpPr>
          <a:xfrm>
            <a:off x="20545180" y="8313999"/>
            <a:ext cx="2677988" cy="2755693"/>
            <a:chOff x="664235" y="1412202"/>
            <a:chExt cx="1836000" cy="2518904"/>
          </a:xfrm>
        </p:grpSpPr>
        <p:sp>
          <p:nvSpPr>
            <p:cNvPr id="71" name="Freeform 11">
              <a:extLst>
                <a:ext uri="{FF2B5EF4-FFF2-40B4-BE49-F238E27FC236}">
                  <a16:creationId xmlns:a16="http://schemas.microsoft.com/office/drawing/2014/main" id="{5593095C-B090-4D9C-B3B3-537973F9F0FE}"/>
                </a:ext>
              </a:extLst>
            </p:cNvPr>
            <p:cNvSpPr>
              <a:spLocks/>
            </p:cNvSpPr>
            <p:nvPr/>
          </p:nvSpPr>
          <p:spPr bwMode="auto">
            <a:xfrm>
              <a:off x="2035637" y="3467907"/>
              <a:ext cx="464598" cy="463199"/>
            </a:xfrm>
            <a:custGeom>
              <a:avLst/>
              <a:gdLst>
                <a:gd name="T0" fmla="*/ 0 w 176"/>
                <a:gd name="T1" fmla="*/ 176 h 176"/>
                <a:gd name="T2" fmla="*/ 176 w 176"/>
                <a:gd name="T3" fmla="*/ 0 h 176"/>
                <a:gd name="T4" fmla="*/ 176 w 176"/>
                <a:gd name="T5" fmla="*/ 176 h 176"/>
                <a:gd name="T6" fmla="*/ 0 w 176"/>
                <a:gd name="T7" fmla="*/ 176 h 176"/>
              </a:gdLst>
              <a:ahLst/>
              <a:cxnLst>
                <a:cxn ang="0">
                  <a:pos x="T0" y="T1"/>
                </a:cxn>
                <a:cxn ang="0">
                  <a:pos x="T2" y="T3"/>
                </a:cxn>
                <a:cxn ang="0">
                  <a:pos x="T4" y="T5"/>
                </a:cxn>
                <a:cxn ang="0">
                  <a:pos x="T6" y="T7"/>
                </a:cxn>
              </a:cxnLst>
              <a:rect l="0" t="0" r="r" b="b"/>
              <a:pathLst>
                <a:path w="176" h="176">
                  <a:moveTo>
                    <a:pt x="0" y="176"/>
                  </a:moveTo>
                  <a:cubicBezTo>
                    <a:pt x="76" y="138"/>
                    <a:pt x="138" y="76"/>
                    <a:pt x="176" y="0"/>
                  </a:cubicBezTo>
                  <a:cubicBezTo>
                    <a:pt x="176" y="176"/>
                    <a:pt x="176" y="176"/>
                    <a:pt x="176" y="176"/>
                  </a:cubicBezTo>
                  <a:lnTo>
                    <a:pt x="0" y="176"/>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sp>
          <p:nvSpPr>
            <p:cNvPr id="72" name="Freeform 12">
              <a:extLst>
                <a:ext uri="{FF2B5EF4-FFF2-40B4-BE49-F238E27FC236}">
                  <a16:creationId xmlns:a16="http://schemas.microsoft.com/office/drawing/2014/main" id="{6C4B14A3-5028-40F1-BB15-07CA9729CE77}"/>
                </a:ext>
              </a:extLst>
            </p:cNvPr>
            <p:cNvSpPr>
              <a:spLocks/>
            </p:cNvSpPr>
            <p:nvPr/>
          </p:nvSpPr>
          <p:spPr bwMode="auto">
            <a:xfrm>
              <a:off x="664235" y="1412202"/>
              <a:ext cx="464598" cy="461799"/>
            </a:xfrm>
            <a:custGeom>
              <a:avLst/>
              <a:gdLst>
                <a:gd name="T0" fmla="*/ 0 w 176"/>
                <a:gd name="T1" fmla="*/ 0 h 175"/>
                <a:gd name="T2" fmla="*/ 176 w 176"/>
                <a:gd name="T3" fmla="*/ 0 h 175"/>
                <a:gd name="T4" fmla="*/ 0 w 176"/>
                <a:gd name="T5" fmla="*/ 175 h 175"/>
                <a:gd name="T6" fmla="*/ 0 w 176"/>
                <a:gd name="T7" fmla="*/ 0 h 175"/>
              </a:gdLst>
              <a:ahLst/>
              <a:cxnLst>
                <a:cxn ang="0">
                  <a:pos x="T0" y="T1"/>
                </a:cxn>
                <a:cxn ang="0">
                  <a:pos x="T2" y="T3"/>
                </a:cxn>
                <a:cxn ang="0">
                  <a:pos x="T4" y="T5"/>
                </a:cxn>
                <a:cxn ang="0">
                  <a:pos x="T6" y="T7"/>
                </a:cxn>
              </a:cxnLst>
              <a:rect l="0" t="0" r="r" b="b"/>
              <a:pathLst>
                <a:path w="176" h="175">
                  <a:moveTo>
                    <a:pt x="0" y="0"/>
                  </a:moveTo>
                  <a:cubicBezTo>
                    <a:pt x="176" y="0"/>
                    <a:pt x="176" y="0"/>
                    <a:pt x="176" y="0"/>
                  </a:cubicBezTo>
                  <a:cubicBezTo>
                    <a:pt x="100" y="38"/>
                    <a:pt x="38" y="99"/>
                    <a:pt x="0" y="175"/>
                  </a:cubicBezTo>
                  <a:lnTo>
                    <a:pt x="0" y="0"/>
                  </a:lnTo>
                  <a:close/>
                </a:path>
              </a:pathLst>
            </a:custGeom>
            <a:solidFill>
              <a:schemeClr val="tx1">
                <a:alpha val="10196"/>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endParaRPr lang="en-GB" sz="3600" dirty="0"/>
            </a:p>
          </p:txBody>
        </p:sp>
      </p:grpSp>
    </p:spTree>
    <p:extLst>
      <p:ext uri="{BB962C8B-B14F-4D97-AF65-F5344CB8AC3E}">
        <p14:creationId xmlns:p14="http://schemas.microsoft.com/office/powerpoint/2010/main" val="2357478976"/>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99D2-1C76-4D7A-96A1-7B2637DBF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90462C-C890-4A3E-B946-E5ACFA3F40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823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FC0A3A-54D8-4215-8E75-FF028CE8A3B0}"/>
              </a:ext>
            </a:extLst>
          </p:cNvPr>
          <p:cNvSpPr>
            <a:spLocks noGrp="1"/>
          </p:cNvSpPr>
          <p:nvPr>
            <p:ph type="title" orient="vert"/>
          </p:nvPr>
        </p:nvSpPr>
        <p:spPr>
          <a:xfrm>
            <a:off x="17450939" y="730334"/>
            <a:ext cx="5258142" cy="1162502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BE56F1-D4CC-4A43-866A-4A91C58EC2FA}"/>
              </a:ext>
            </a:extLst>
          </p:cNvPr>
          <p:cNvSpPr>
            <a:spLocks noGrp="1"/>
          </p:cNvSpPr>
          <p:nvPr>
            <p:ph type="body" orient="vert" idx="1"/>
          </p:nvPr>
        </p:nvSpPr>
        <p:spPr>
          <a:xfrm>
            <a:off x="1676511" y="730334"/>
            <a:ext cx="15469607" cy="116250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296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54454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5_Title Slide">
    <p:spTree>
      <p:nvGrpSpPr>
        <p:cNvPr id="1" name=""/>
        <p:cNvGrpSpPr/>
        <p:nvPr/>
      </p:nvGrpSpPr>
      <p:grpSpPr>
        <a:xfrm>
          <a:off x="0" y="0"/>
          <a:ext cx="0" cy="0"/>
          <a:chOff x="0" y="0"/>
          <a:chExt cx="0" cy="0"/>
        </a:xfrm>
      </p:grpSpPr>
      <p:sp>
        <p:nvSpPr>
          <p:cNvPr id="12" name="Line 90"/>
          <p:cNvSpPr>
            <a:spLocks noChangeShapeType="1"/>
          </p:cNvSpPr>
          <p:nvPr/>
        </p:nvSpPr>
        <p:spPr bwMode="auto">
          <a:xfrm>
            <a:off x="0" y="8230553"/>
            <a:ext cx="24385588" cy="0"/>
          </a:xfrm>
          <a:prstGeom prst="line">
            <a:avLst/>
          </a:prstGeom>
          <a:noFill/>
          <a:ln w="12700">
            <a:solidFill>
              <a:schemeClr val="tx1"/>
            </a:solidFill>
            <a:round/>
            <a:headEnd type="none" w="sm" len="sm"/>
            <a:tailEnd type="none" w="sm" len="sm"/>
          </a:ln>
          <a:effectLst/>
        </p:spPr>
        <p:txBody>
          <a:bodyPr wrap="none"/>
          <a:lstStyle/>
          <a:p>
            <a:pPr>
              <a:defRPr/>
            </a:pPr>
            <a:endParaRPr lang="en-US" sz="1800" dirty="0">
              <a:latin typeface="Arial" pitchFamily="-110" charset="0"/>
              <a:ea typeface="+mn-ea"/>
            </a:endParaRPr>
          </a:p>
        </p:txBody>
      </p:sp>
      <p:pic>
        <p:nvPicPr>
          <p:cNvPr id="13" name="Picture 12" descr="b.jpg"/>
          <p:cNvPicPr>
            <a:picLocks noChangeAspect="1"/>
          </p:cNvPicPr>
          <p:nvPr/>
        </p:nvPicPr>
        <p:blipFill>
          <a:blip r:embed="rId2" cstate="print"/>
          <a:stretch>
            <a:fillRect/>
          </a:stretch>
        </p:blipFill>
        <p:spPr>
          <a:xfrm>
            <a:off x="0" y="0"/>
            <a:ext cx="24385588" cy="328650"/>
          </a:xfrm>
          <a:prstGeom prst="rect">
            <a:avLst/>
          </a:prstGeom>
        </p:spPr>
      </p:pic>
      <p:pic>
        <p:nvPicPr>
          <p:cNvPr id="14" name="Picture 13" descr="ppt-bottom.jpg"/>
          <p:cNvPicPr>
            <a:picLocks noChangeAspect="1"/>
          </p:cNvPicPr>
          <p:nvPr/>
        </p:nvPicPr>
        <p:blipFill>
          <a:blip r:embed="rId3" cstate="print"/>
          <a:stretch>
            <a:fillRect/>
          </a:stretch>
        </p:blipFill>
        <p:spPr>
          <a:xfrm>
            <a:off x="0" y="13412753"/>
            <a:ext cx="24385588" cy="304835"/>
          </a:xfrm>
          <a:prstGeom prst="rect">
            <a:avLst/>
          </a:prstGeom>
        </p:spPr>
      </p:pic>
      <p:sp>
        <p:nvSpPr>
          <p:cNvPr id="15" name="Line 89"/>
          <p:cNvSpPr>
            <a:spLocks noChangeShapeType="1"/>
          </p:cNvSpPr>
          <p:nvPr/>
        </p:nvSpPr>
        <p:spPr bwMode="auto">
          <a:xfrm>
            <a:off x="0" y="13224819"/>
            <a:ext cx="24385588" cy="0"/>
          </a:xfrm>
          <a:prstGeom prst="line">
            <a:avLst/>
          </a:prstGeom>
          <a:noFill/>
          <a:ln w="12700">
            <a:solidFill>
              <a:schemeClr val="tx1"/>
            </a:solidFill>
            <a:round/>
            <a:headEnd type="none" w="sm" len="sm"/>
            <a:tailEnd type="none" w="sm" len="sm"/>
          </a:ln>
          <a:effectLst/>
        </p:spPr>
        <p:txBody>
          <a:bodyPr wrap="none"/>
          <a:lstStyle/>
          <a:p>
            <a:pPr>
              <a:defRPr/>
            </a:pPr>
            <a:endParaRPr lang="en-US" sz="1800" dirty="0">
              <a:latin typeface="Arial" pitchFamily="-110" charset="0"/>
              <a:ea typeface="+mn-ea"/>
            </a:endParaRPr>
          </a:p>
        </p:txBody>
      </p:sp>
      <p:sp>
        <p:nvSpPr>
          <p:cNvPr id="17" name="TextBox 16"/>
          <p:cNvSpPr txBox="1"/>
          <p:nvPr/>
        </p:nvSpPr>
        <p:spPr>
          <a:xfrm>
            <a:off x="250566" y="11583742"/>
            <a:ext cx="9347809" cy="507831"/>
          </a:xfrm>
          <a:prstGeom prst="rect">
            <a:avLst/>
          </a:prstGeom>
          <a:noFill/>
        </p:spPr>
        <p:txBody>
          <a:bodyPr wrap="square" rtlCol="0">
            <a:spAutoFit/>
          </a:bodyPr>
          <a:lstStyle/>
          <a:p>
            <a:pPr algn="ctr"/>
            <a:r>
              <a:rPr lang="en-US" sz="1350" b="0" dirty="0">
                <a:solidFill>
                  <a:schemeClr val="tx1"/>
                </a:solidFill>
              </a:rPr>
              <a:t>SOLUTIONS FOR TAX PROFESSIONALS AND BUSINESSES</a:t>
            </a:r>
          </a:p>
          <a:p>
            <a:pPr algn="ctr"/>
            <a:r>
              <a:rPr lang="en-US" sz="1350" b="0" dirty="0">
                <a:solidFill>
                  <a:schemeClr val="bg2"/>
                </a:solidFill>
              </a:rPr>
              <a:t>TAX CREDITS • INCENTIVES • COST RECOVERY</a:t>
            </a:r>
          </a:p>
        </p:txBody>
      </p:sp>
      <p:pic>
        <p:nvPicPr>
          <p:cNvPr id="18"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91824" y="9145058"/>
            <a:ext cx="4115124" cy="2397282"/>
          </a:xfrm>
          <a:prstGeom prst="rect">
            <a:avLst/>
          </a:prstGeom>
          <a:noFill/>
        </p:spPr>
      </p:pic>
      <p:sp>
        <p:nvSpPr>
          <p:cNvPr id="19" name="Line 6"/>
          <p:cNvSpPr>
            <a:spLocks noChangeShapeType="1"/>
          </p:cNvSpPr>
          <p:nvPr/>
        </p:nvSpPr>
        <p:spPr bwMode="auto">
          <a:xfrm>
            <a:off x="9839067" y="8687806"/>
            <a:ext cx="0" cy="4115276"/>
          </a:xfrm>
          <a:prstGeom prst="line">
            <a:avLst/>
          </a:prstGeom>
          <a:noFill/>
          <a:ln w="12700">
            <a:solidFill>
              <a:schemeClr val="tx1">
                <a:lumMod val="50000"/>
                <a:lumOff val="50000"/>
              </a:schemeClr>
            </a:solidFill>
            <a:round/>
            <a:headEnd type="none" w="sm" len="sm"/>
            <a:tailEnd type="none" w="sm" len="sm"/>
          </a:ln>
        </p:spPr>
        <p:txBody>
          <a:bodyPr wrap="none"/>
          <a:lstStyle/>
          <a:p>
            <a:endParaRPr lang="en-US" sz="1800" dirty="0"/>
          </a:p>
        </p:txBody>
      </p:sp>
      <p:pic>
        <p:nvPicPr>
          <p:cNvPr id="20" name="Picture 19" descr="ppt-cover.jpg"/>
          <p:cNvPicPr>
            <a:picLocks noChangeAspect="1"/>
          </p:cNvPicPr>
          <p:nvPr/>
        </p:nvPicPr>
        <p:blipFill>
          <a:blip r:embed="rId6" cstate="print"/>
          <a:stretch>
            <a:fillRect/>
          </a:stretch>
        </p:blipFill>
        <p:spPr>
          <a:xfrm>
            <a:off x="0" y="3541122"/>
            <a:ext cx="24385588" cy="4535949"/>
          </a:xfrm>
          <a:prstGeom prst="rect">
            <a:avLst/>
          </a:prstGeom>
        </p:spPr>
      </p:pic>
      <p:sp>
        <p:nvSpPr>
          <p:cNvPr id="21" name="Rectangle 2"/>
          <p:cNvSpPr>
            <a:spLocks noGrp="1" noChangeArrowheads="1"/>
          </p:cNvSpPr>
          <p:nvPr>
            <p:ph type="ctrTitle" idx="4294967295" hasCustomPrompt="1"/>
          </p:nvPr>
        </p:nvSpPr>
        <p:spPr>
          <a:xfrm>
            <a:off x="203213" y="457253"/>
            <a:ext cx="23775948" cy="2895935"/>
          </a:xfrm>
          <a:prstGeom prst="rect">
            <a:avLst/>
          </a:prstGeom>
        </p:spPr>
        <p:txBody>
          <a:bodyPr>
            <a:noAutofit/>
          </a:bodyPr>
          <a:lstStyle>
            <a:lvl1pPr algn="ctr">
              <a:defRPr sz="4800">
                <a:latin typeface="+mj-lt"/>
              </a:defRPr>
            </a:lvl1pPr>
          </a:lstStyle>
          <a:p>
            <a:pPr eaLnBrk="1" hangingPunct="1"/>
            <a:r>
              <a:rPr lang="en-US" b="1" dirty="0">
                <a:solidFill>
                  <a:schemeClr val="tx2">
                    <a:lumMod val="75000"/>
                  </a:schemeClr>
                </a:solidFill>
                <a:latin typeface="Verdana" pitchFamily="34" charset="0"/>
              </a:rPr>
              <a:t>TITLE</a:t>
            </a:r>
            <a:endParaRPr lang="en-US" sz="3600" b="1" dirty="0">
              <a:solidFill>
                <a:schemeClr val="tx2">
                  <a:lumMod val="75000"/>
                </a:schemeClr>
              </a:solidFill>
              <a:latin typeface="Verdana" pitchFamily="34" charset="0"/>
            </a:endParaRPr>
          </a:p>
        </p:txBody>
      </p:sp>
      <p:sp>
        <p:nvSpPr>
          <p:cNvPr id="22" name="Line 89"/>
          <p:cNvSpPr>
            <a:spLocks noChangeShapeType="1"/>
          </p:cNvSpPr>
          <p:nvPr/>
        </p:nvSpPr>
        <p:spPr bwMode="auto">
          <a:xfrm>
            <a:off x="0" y="3353188"/>
            <a:ext cx="24385588" cy="0"/>
          </a:xfrm>
          <a:prstGeom prst="line">
            <a:avLst/>
          </a:prstGeom>
          <a:noFill/>
          <a:ln w="12700">
            <a:solidFill>
              <a:schemeClr val="tx1"/>
            </a:solidFill>
            <a:round/>
            <a:headEnd type="none" w="sm" len="sm"/>
            <a:tailEnd type="none" w="sm" len="sm"/>
          </a:ln>
          <a:effectLst/>
        </p:spPr>
        <p:txBody>
          <a:bodyPr wrap="none"/>
          <a:lstStyle/>
          <a:p>
            <a:pPr>
              <a:defRPr/>
            </a:pPr>
            <a:endParaRPr lang="en-US" sz="1800" dirty="0">
              <a:latin typeface="Arial" pitchFamily="-110" charset="0"/>
              <a:ea typeface="+mn-ea"/>
            </a:endParaRPr>
          </a:p>
        </p:txBody>
      </p:sp>
    </p:spTree>
    <p:extLst>
      <p:ext uri="{BB962C8B-B14F-4D97-AF65-F5344CB8AC3E}">
        <p14:creationId xmlns:p14="http://schemas.microsoft.com/office/powerpoint/2010/main" val="32348321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40646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CA3A8B-F1DC-4975-88D2-84D2E18DCA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11" name="Rectangle 5">
            <a:extLst>
              <a:ext uri="{FF2B5EF4-FFF2-40B4-BE49-F238E27FC236}">
                <a16:creationId xmlns:a16="http://schemas.microsoft.com/office/drawing/2014/main" id="{4A6B8E21-6BE2-4DEB-BCDB-4A2BA0406858}"/>
              </a:ext>
            </a:extLst>
          </p:cNvPr>
          <p:cNvSpPr/>
          <p:nvPr/>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dirty="0"/>
          </a:p>
        </p:txBody>
      </p:sp>
      <p:sp>
        <p:nvSpPr>
          <p:cNvPr id="12" name="Isosceles Triangle 11">
            <a:extLst>
              <a:ext uri="{FF2B5EF4-FFF2-40B4-BE49-F238E27FC236}">
                <a16:creationId xmlns:a16="http://schemas.microsoft.com/office/drawing/2014/main" id="{5825A38C-86B6-4511-A695-416A34DD554A}"/>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Title 1">
            <a:extLst>
              <a:ext uri="{FF2B5EF4-FFF2-40B4-BE49-F238E27FC236}">
                <a16:creationId xmlns:a16="http://schemas.microsoft.com/office/drawing/2014/main" id="{AAFDDF4B-69C2-4D84-86F6-302990605C84}"/>
              </a:ext>
            </a:extLst>
          </p:cNvPr>
          <p:cNvSpPr>
            <a:spLocks noGrp="1"/>
          </p:cNvSpPr>
          <p:nvPr>
            <p:ph type="ctrTitle"/>
          </p:nvPr>
        </p:nvSpPr>
        <p:spPr>
          <a:xfrm>
            <a:off x="4591349" y="3895243"/>
            <a:ext cx="18289191" cy="1514651"/>
          </a:xfrm>
          <a:prstGeom prst="rect">
            <a:avLst/>
          </a:prstGeom>
        </p:spPr>
        <p:txBody>
          <a:bodyPr anchor="b">
            <a:normAutofit/>
          </a:bodyPr>
          <a:lstStyle>
            <a:lvl1pPr algn="r">
              <a:defRPr sz="6000">
                <a:solidFill>
                  <a:schemeClr val="accent1"/>
                </a:solidFill>
                <a:latin typeface="ITC Avant Garde Std Bk" panose="020B0502020202020204" pitchFamily="34" charset="0"/>
              </a:defRPr>
            </a:lvl1pPr>
          </a:lstStyle>
          <a:p>
            <a:r>
              <a:rPr lang="en-US"/>
              <a:t>Click to edit Master title style</a:t>
            </a:r>
            <a:endParaRPr lang="en-US" dirty="0"/>
          </a:p>
        </p:txBody>
      </p:sp>
      <p:sp>
        <p:nvSpPr>
          <p:cNvPr id="6" name="Subtitle 2">
            <a:extLst>
              <a:ext uri="{FF2B5EF4-FFF2-40B4-BE49-F238E27FC236}">
                <a16:creationId xmlns:a16="http://schemas.microsoft.com/office/drawing/2014/main" id="{8923DAFE-9C1E-45C8-B581-B19575FDD62F}"/>
              </a:ext>
            </a:extLst>
          </p:cNvPr>
          <p:cNvSpPr>
            <a:spLocks noGrp="1"/>
          </p:cNvSpPr>
          <p:nvPr>
            <p:ph type="subTitle" idx="1"/>
          </p:nvPr>
        </p:nvSpPr>
        <p:spPr>
          <a:xfrm>
            <a:off x="6896552" y="7204916"/>
            <a:ext cx="15983991" cy="1102780"/>
          </a:xfrm>
          <a:prstGeom prst="rect">
            <a:avLst/>
          </a:prstGeom>
        </p:spPr>
        <p:txBody>
          <a:bodyPr/>
          <a:lstStyle>
            <a:lvl1pPr marL="0" indent="0" algn="r">
              <a:buNone/>
              <a:defRPr sz="3600">
                <a:latin typeface="Calibri" panose="020F0502020204030204" pitchFamily="34" charset="0"/>
                <a:cs typeface="Calibri" panose="020F0502020204030204" pitchFamily="34" charset="0"/>
              </a:defRPr>
            </a:lvl1pPr>
            <a:lvl2pPr marL="685834" indent="0" algn="ctr">
              <a:buNone/>
              <a:defRPr sz="3000"/>
            </a:lvl2pPr>
            <a:lvl3pPr marL="1371669" indent="0" algn="ctr">
              <a:buNone/>
              <a:defRPr sz="2700"/>
            </a:lvl3pPr>
            <a:lvl4pPr marL="2057503"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F0EB9710-7FF0-46DC-9340-CABFD8224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1412097"/>
            <a:ext cx="4006381" cy="2449524"/>
          </a:xfrm>
          <a:prstGeom prst="rect">
            <a:avLst/>
          </a:prstGeom>
        </p:spPr>
      </p:pic>
      <p:sp>
        <p:nvSpPr>
          <p:cNvPr id="9" name="Subtitle 2">
            <a:extLst>
              <a:ext uri="{FF2B5EF4-FFF2-40B4-BE49-F238E27FC236}">
                <a16:creationId xmlns:a16="http://schemas.microsoft.com/office/drawing/2014/main" id="{8F0C56B4-E3C7-417F-8FC7-D9777E6C8511}"/>
              </a:ext>
            </a:extLst>
          </p:cNvPr>
          <p:cNvSpPr txBox="1">
            <a:spLocks/>
          </p:cNvSpPr>
          <p:nvPr/>
        </p:nvSpPr>
        <p:spPr>
          <a:xfrm>
            <a:off x="6896552" y="8829316"/>
            <a:ext cx="15983991" cy="1102780"/>
          </a:xfrm>
          <a:prstGeom prst="rect">
            <a:avLst/>
          </a:prstGeom>
        </p:spPr>
        <p:txBody>
          <a:bodyPr vert="horz" lIns="137169" tIns="68584" rIns="137169" bIns="68584"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400" dirty="0">
                <a:solidFill>
                  <a:schemeClr val="accent1"/>
                </a:solidFill>
                <a:latin typeface="Calibri" panose="020F0502020204030204" pitchFamily="34" charset="0"/>
                <a:cs typeface="Calibri" panose="020F0502020204030204" pitchFamily="34" charset="0"/>
              </a:rPr>
              <a:t>Click to edit Master subtitle style</a:t>
            </a:r>
          </a:p>
        </p:txBody>
      </p:sp>
    </p:spTree>
    <p:extLst>
      <p:ext uri="{BB962C8B-B14F-4D97-AF65-F5344CB8AC3E}">
        <p14:creationId xmlns:p14="http://schemas.microsoft.com/office/powerpoint/2010/main" val="30149553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812853" y="2743527"/>
            <a:ext cx="22556669" cy="8992643"/>
          </a:xfrm>
          <a:prstGeom prst="rect">
            <a:avLst/>
          </a:prstGeom>
        </p:spPr>
        <p:txBody>
          <a:bodyPr/>
          <a:lstStyle>
            <a:lvl1pPr marL="385793" indent="-385793">
              <a:buFont typeface="Wingdings" panose="05000000000000000000" pitchFamily="2" charset="2"/>
              <a:buChar char="Ø"/>
              <a:defRPr sz="2250">
                <a:latin typeface="Calibri" panose="020F0502020204030204" pitchFamily="34" charset="0"/>
                <a:ea typeface="Verdana" pitchFamily="34" charset="0"/>
                <a:cs typeface="Calibri" panose="020F0502020204030204" pitchFamily="34" charset="0"/>
              </a:defRPr>
            </a:lvl1pPr>
            <a:lvl2pPr marL="835888" indent="-321496">
              <a:buFont typeface="Arial" panose="020B0604020202020204" pitchFamily="34" charset="0"/>
              <a:buChar char="•"/>
              <a:defRPr sz="2250">
                <a:latin typeface="Calibri" panose="020F0502020204030204" pitchFamily="34" charset="0"/>
                <a:ea typeface="Verdana" pitchFamily="34" charset="0"/>
                <a:cs typeface="Calibri" panose="020F0502020204030204" pitchFamily="34" charset="0"/>
              </a:defRPr>
            </a:lvl2pPr>
            <a:lvl3pPr marL="1285980" indent="-257197">
              <a:buFont typeface="Arial" panose="020B0604020202020204" pitchFamily="34" charset="0"/>
              <a:buChar char="•"/>
              <a:defRPr sz="2250">
                <a:latin typeface="Calibri" panose="020F0502020204030204" pitchFamily="34" charset="0"/>
                <a:ea typeface="Verdana" pitchFamily="34" charset="0"/>
                <a:cs typeface="Calibri" panose="020F0502020204030204" pitchFamily="34" charset="0"/>
              </a:defRPr>
            </a:lvl3pPr>
            <a:lvl4pPr marL="1800372" indent="-257197">
              <a:buFont typeface="Arial" panose="020B0604020202020204" pitchFamily="34" charset="0"/>
              <a:buChar char="•"/>
              <a:defRPr sz="2250">
                <a:latin typeface="Calibri" panose="020F0502020204030204" pitchFamily="34" charset="0"/>
                <a:ea typeface="Verdana" pitchFamily="34" charset="0"/>
                <a:cs typeface="Calibri" panose="020F0502020204030204" pitchFamily="34" charset="0"/>
              </a:defRPr>
            </a:lvl4pPr>
            <a:lvl5pPr marL="2314764" indent="-257197">
              <a:buFont typeface="Arial" panose="020B0604020202020204" pitchFamily="34" charset="0"/>
              <a:buChar char="•"/>
              <a:defRPr sz="2250">
                <a:latin typeface="Calibri" panose="020F0502020204030204" pitchFamily="34" charset="0"/>
                <a:ea typeface="Verdana" pitchFamily="34" charset="0"/>
                <a:cs typeface="Calibri" panose="020F0502020204030204" pitchFamily="34" charset="0"/>
              </a:defRPr>
            </a:lvl5pPr>
          </a:lstStyle>
          <a:p>
            <a:pPr lvl="0"/>
            <a:r>
              <a:rPr lang="en-US" dirty="0"/>
              <a:t>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4B4ABE0F-337E-40F0-B450-1BDFE0B40FF5}"/>
              </a:ext>
            </a:extLst>
          </p:cNvPr>
          <p:cNvSpPr>
            <a:spLocks noGrp="1"/>
          </p:cNvSpPr>
          <p:nvPr>
            <p:ph type="title"/>
          </p:nvPr>
        </p:nvSpPr>
        <p:spPr>
          <a:xfrm>
            <a:off x="0" y="0"/>
            <a:ext cx="14834566" cy="2133847"/>
          </a:xfrm>
          <a:prstGeom prst="rect">
            <a:avLst/>
          </a:prstGeom>
        </p:spPr>
        <p:txBody>
          <a:bodyPr anchor="b" anchorCtr="0">
            <a:normAutofit/>
          </a:bodyPr>
          <a:lstStyle>
            <a:lvl1pPr algn="l">
              <a:defRPr sz="3600" b="0" baseline="0">
                <a:latin typeface="Calibri" pitchFamily="34" charset="0"/>
                <a:ea typeface="Verdana" pitchFamily="34" charset="0"/>
                <a:cs typeface="Verdan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8152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itle &amp; 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1422493" y="2743518"/>
            <a:ext cx="21540603" cy="9297476"/>
          </a:xfrm>
          <a:prstGeom prst="rect">
            <a:avLst/>
          </a:prstGeom>
        </p:spPr>
        <p:txBody>
          <a:bodyPr/>
          <a:lstStyle>
            <a:lvl1pPr marL="685834" indent="-685834">
              <a:buFont typeface="Wingdings" panose="05000000000000000000" pitchFamily="2" charset="2"/>
              <a:buChar char="§"/>
              <a:defRPr sz="4000" b="0">
                <a:latin typeface="Calibri" panose="020F0502020204030204" pitchFamily="34" charset="0"/>
              </a:defRPr>
            </a:lvl1pPr>
            <a:lvl2pPr marL="1485974" indent="-571529">
              <a:buFont typeface="Wingdings" panose="05000000000000000000" pitchFamily="2" charset="2"/>
              <a:buChar char="§"/>
              <a:defRPr sz="4000" b="0">
                <a:latin typeface="Calibri" panose="020F0502020204030204" pitchFamily="34" charset="0"/>
              </a:defRPr>
            </a:lvl2pPr>
            <a:lvl3pPr marL="2286114" indent="-457223">
              <a:buFont typeface="Wingdings" panose="05000000000000000000" pitchFamily="2" charset="2"/>
              <a:buChar char="§"/>
              <a:defRPr sz="4000" b="0">
                <a:latin typeface="Calibri" panose="020F0502020204030204" pitchFamily="34" charset="0"/>
              </a:defRPr>
            </a:lvl3pPr>
            <a:lvl4pPr marL="3200560" indent="-457223">
              <a:buFont typeface="Wingdings" panose="05000000000000000000" pitchFamily="2" charset="2"/>
              <a:buChar char="§"/>
              <a:defRPr sz="4000" b="0">
                <a:latin typeface="Calibri" panose="020F0502020204030204" pitchFamily="34" charset="0"/>
              </a:defRPr>
            </a:lvl4pPr>
            <a:lvl5pPr marL="4115006" indent="-457223">
              <a:buFont typeface="Wingdings" panose="05000000000000000000" pitchFamily="2" charset="2"/>
              <a:buChar char="§"/>
              <a:defRPr sz="4000" b="0">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03213" y="1219341"/>
            <a:ext cx="14631353" cy="914506"/>
          </a:xfrm>
          <a:prstGeom prst="rect">
            <a:avLst/>
          </a:prstGeom>
        </p:spPr>
        <p:txBody>
          <a:bodyPr/>
          <a:lstStyle>
            <a:lvl1pPr>
              <a:defRPr sz="5000">
                <a:latin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616155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945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22556669" y="12096148"/>
            <a:ext cx="2311551" cy="1337676"/>
          </a:xfrm>
          <a:prstGeom prst="rect">
            <a:avLst/>
          </a:prstGeom>
          <a:noFill/>
        </p:spPr>
        <p:txBody>
          <a:bodyPr wrap="square" rtlCol="0">
            <a:spAutoFit/>
          </a:bodyPr>
          <a:lstStyle>
            <a:lvl1pPr>
              <a:defRPr lang="uk-UA" sz="3732" b="1" smtClean="0">
                <a:solidFill>
                  <a:schemeClr val="accent2"/>
                </a:solidFill>
              </a:defRPr>
            </a:lvl1pPr>
          </a:lstStyle>
          <a:p>
            <a:pPr algn="l" defTabSz="1828525"/>
            <a:r>
              <a:rPr lang="en-US" dirty="0">
                <a:solidFill>
                  <a:srgbClr val="5F6168"/>
                </a:solidFill>
              </a:rPr>
              <a:t>page</a:t>
            </a:r>
          </a:p>
          <a:p>
            <a:pPr algn="l" defTabSz="1828525"/>
            <a:r>
              <a:rPr lang="en-US" dirty="0">
                <a:solidFill>
                  <a:srgbClr val="5F6168"/>
                </a:solidFill>
              </a:rPr>
              <a:t>0</a:t>
            </a:r>
            <a:fld id="{37D409AB-2201-4E18-8A34-C31753AD9B06}" type="slidenum">
              <a:rPr smtClean="0">
                <a:solidFill>
                  <a:srgbClr val="5F6168"/>
                </a:solidFill>
              </a:rPr>
              <a:pPr algn="l" defTabSz="1828525"/>
              <a:t>‹#›</a:t>
            </a:fld>
            <a:endParaRPr>
              <a:solidFill>
                <a:srgbClr val="5F6168"/>
              </a:solidFill>
            </a:endParaRPr>
          </a:p>
        </p:txBody>
      </p:sp>
    </p:spTree>
    <p:extLst>
      <p:ext uri="{BB962C8B-B14F-4D97-AF65-F5344CB8AC3E}">
        <p14:creationId xmlns:p14="http://schemas.microsoft.com/office/powerpoint/2010/main" val="3146219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rocus Master - 7">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24385588"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2" name="Title 1"/>
          <p:cNvSpPr>
            <a:spLocks noGrp="1"/>
          </p:cNvSpPr>
          <p:nvPr>
            <p:ph type="ctrTitle" hasCustomPrompt="1"/>
          </p:nvPr>
        </p:nvSpPr>
        <p:spPr>
          <a:xfrm>
            <a:off x="1097279" y="10365734"/>
            <a:ext cx="22360005" cy="1174041"/>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FFFFFF"/>
                </a:solidFill>
                <a:latin typeface="+mj-lt"/>
                <a:ea typeface="+mj-ea"/>
                <a:cs typeface="+mj-cs"/>
              </a:defRPr>
            </a:lvl1pPr>
          </a:lstStyle>
          <a:p>
            <a:r>
              <a:rPr lang="en-GB" dirty="0"/>
              <a:t>click to add slide title</a:t>
            </a:r>
          </a:p>
        </p:txBody>
      </p:sp>
      <p:sp>
        <p:nvSpPr>
          <p:cNvPr id="3" name="Subtitle 2"/>
          <p:cNvSpPr>
            <a:spLocks noGrp="1"/>
          </p:cNvSpPr>
          <p:nvPr>
            <p:ph type="subTitle" idx="1" hasCustomPrompt="1"/>
          </p:nvPr>
        </p:nvSpPr>
        <p:spPr>
          <a:xfrm>
            <a:off x="1097275" y="11820257"/>
            <a:ext cx="22360010" cy="743026"/>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FFFFFF"/>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spTree>
    <p:extLst>
      <p:ext uri="{BB962C8B-B14F-4D97-AF65-F5344CB8AC3E}">
        <p14:creationId xmlns:p14="http://schemas.microsoft.com/office/powerpoint/2010/main" val="27597700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rocus Master - 9">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userDrawn="1">
            <p:ph type="pic" sz="quarter" idx="10"/>
          </p:nvPr>
        </p:nvSpPr>
        <p:spPr>
          <a:xfrm>
            <a:off x="12154391" y="0"/>
            <a:ext cx="12231197"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a:lvl1pPr>
          </a:lstStyle>
          <a:p>
            <a:pPr marL="685869" lvl="0" indent="-685869">
              <a:spcBef>
                <a:spcPts val="0"/>
              </a:spcBef>
            </a:pPr>
            <a:endParaRPr lang="en-GB" dirty="0"/>
          </a:p>
        </p:txBody>
      </p:sp>
      <p:sp>
        <p:nvSpPr>
          <p:cNvPr id="2" name="Title 1"/>
          <p:cNvSpPr>
            <a:spLocks noGrp="1"/>
          </p:cNvSpPr>
          <p:nvPr>
            <p:ph type="ctrTitle" hasCustomPrompt="1"/>
          </p:nvPr>
        </p:nvSpPr>
        <p:spPr>
          <a:xfrm>
            <a:off x="1116287" y="190816"/>
            <a:ext cx="9927724" cy="2159055"/>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72273E"/>
                </a:solidFill>
                <a:latin typeface="+mj-lt"/>
                <a:ea typeface="+mj-ea"/>
                <a:cs typeface="+mj-cs"/>
              </a:defRPr>
            </a:lvl1pPr>
          </a:lstStyle>
          <a:p>
            <a:r>
              <a:rPr lang="en-GB" dirty="0"/>
              <a:t>click to add </a:t>
            </a:r>
            <a:br>
              <a:rPr lang="en-GB" dirty="0"/>
            </a:br>
            <a:r>
              <a:rPr lang="en-GB" dirty="0"/>
              <a:t>slide title</a:t>
            </a:r>
          </a:p>
        </p:txBody>
      </p:sp>
      <p:sp>
        <p:nvSpPr>
          <p:cNvPr id="3" name="Subtitle 2"/>
          <p:cNvSpPr>
            <a:spLocks noGrp="1"/>
          </p:cNvSpPr>
          <p:nvPr>
            <p:ph type="subTitle" idx="1" hasCustomPrompt="1"/>
          </p:nvPr>
        </p:nvSpPr>
        <p:spPr>
          <a:xfrm>
            <a:off x="1116287" y="2936224"/>
            <a:ext cx="9927724" cy="685767"/>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72273E"/>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sp>
        <p:nvSpPr>
          <p:cNvPr id="15" name="Footer Placeholder 4">
            <a:extLst>
              <a:ext uri="{FF2B5EF4-FFF2-40B4-BE49-F238E27FC236}">
                <a16:creationId xmlns:a16="http://schemas.microsoft.com/office/drawing/2014/main" id="{C28764F8-17EA-482E-BA1D-993AFF12144B}"/>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rgbClr val="72273E"/>
                </a:solidFill>
              </a:defRPr>
            </a:lvl1pPr>
          </a:lstStyle>
          <a:p>
            <a:endParaRPr lang="en-GB" dirty="0"/>
          </a:p>
        </p:txBody>
      </p:sp>
      <p:pic>
        <p:nvPicPr>
          <p:cNvPr id="16" name="Picture 15">
            <a:extLst>
              <a:ext uri="{FF2B5EF4-FFF2-40B4-BE49-F238E27FC236}">
                <a16:creationId xmlns:a16="http://schemas.microsoft.com/office/drawing/2014/main" id="{E86FFA02-F391-4D71-A071-C31ED7AD7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001591" y="6564788"/>
            <a:ext cx="13717588" cy="588012"/>
          </a:xfrm>
          <a:prstGeom prst="rect">
            <a:avLst/>
          </a:prstGeom>
        </p:spPr>
      </p:pic>
    </p:spTree>
    <p:extLst>
      <p:ext uri="{BB962C8B-B14F-4D97-AF65-F5344CB8AC3E}">
        <p14:creationId xmlns:p14="http://schemas.microsoft.com/office/powerpoint/2010/main" val="3131076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rocus Master - 17">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8496300"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5" name="Slide Number Placeholder 4"/>
          <p:cNvSpPr>
            <a:spLocks noGrp="1"/>
          </p:cNvSpPr>
          <p:nvPr>
            <p:ph type="sldNum" sz="quarter" idx="15"/>
          </p:nvPr>
        </p:nvSpPr>
        <p:spPr/>
        <p:txBody>
          <a:bodyPr lIns="180000" tIns="93600" rIns="180000" bIns="93600"/>
          <a:lstStyle/>
          <a:p>
            <a:fld id="{0643FD91-E2F4-430C-9968-CE1C2F22CA4A}" type="slidenum">
              <a:rPr lang="en-GB" smtClean="0"/>
              <a:pPr/>
              <a:t>‹#›</a:t>
            </a:fld>
            <a:endParaRPr lang="en-GB"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1931512" y="6183143"/>
            <a:ext cx="13717588" cy="588012"/>
          </a:xfrm>
          <a:prstGeom prst="rect">
            <a:avLst/>
          </a:prstGeom>
        </p:spPr>
      </p:pic>
      <p:sp>
        <p:nvSpPr>
          <p:cNvPr id="6" name="Title 1">
            <a:extLst>
              <a:ext uri="{FF2B5EF4-FFF2-40B4-BE49-F238E27FC236}">
                <a16:creationId xmlns:a16="http://schemas.microsoft.com/office/drawing/2014/main" id="{6B3B28AD-2A73-47C7-8FAA-B027CBAB3063}"/>
              </a:ext>
            </a:extLst>
          </p:cNvPr>
          <p:cNvSpPr>
            <a:spLocks noGrp="1"/>
          </p:cNvSpPr>
          <p:nvPr>
            <p:ph type="ctrTitle" hasCustomPrompt="1"/>
          </p:nvPr>
        </p:nvSpPr>
        <p:spPr>
          <a:xfrm>
            <a:off x="9084313" y="673903"/>
            <a:ext cx="10456595"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
        <p:nvSpPr>
          <p:cNvPr id="9" name="Footer Placeholder 4">
            <a:extLst>
              <a:ext uri="{FF2B5EF4-FFF2-40B4-BE49-F238E27FC236}">
                <a16:creationId xmlns:a16="http://schemas.microsoft.com/office/drawing/2014/main" id="{787FDE66-E4F0-4D97-8A67-7C30694BB7E5}"/>
              </a:ext>
            </a:extLst>
          </p:cNvPr>
          <p:cNvSpPr>
            <a:spLocks noGrp="1"/>
          </p:cNvSpPr>
          <p:nvPr>
            <p:ph type="ftr" sz="quarter" idx="3"/>
          </p:nvPr>
        </p:nvSpPr>
        <p:spPr>
          <a:xfrm>
            <a:off x="9084312" y="12831943"/>
            <a:ext cx="12929923"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390848099"/>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rocus Master - 7">
    <p:bg>
      <p:bgRef idx="1001">
        <a:schemeClr val="bg1"/>
      </p:bgRef>
    </p:bg>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24385588"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dirty="0"/>
            </a:lvl1pPr>
          </a:lstStyle>
          <a:p>
            <a:pPr marL="685869" lvl="0" indent="-685869">
              <a:spcBef>
                <a:spcPts val="0"/>
              </a:spcBef>
            </a:pPr>
            <a:endParaRPr lang="en-GB" dirty="0"/>
          </a:p>
        </p:txBody>
      </p:sp>
      <p:sp>
        <p:nvSpPr>
          <p:cNvPr id="2" name="Title 1"/>
          <p:cNvSpPr>
            <a:spLocks noGrp="1"/>
          </p:cNvSpPr>
          <p:nvPr>
            <p:ph type="ctrTitle" hasCustomPrompt="1"/>
          </p:nvPr>
        </p:nvSpPr>
        <p:spPr>
          <a:xfrm>
            <a:off x="1097279" y="10365734"/>
            <a:ext cx="22360005" cy="1174041"/>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FFFFFF"/>
                </a:solidFill>
                <a:latin typeface="+mj-lt"/>
                <a:ea typeface="+mj-ea"/>
                <a:cs typeface="+mj-cs"/>
              </a:defRPr>
            </a:lvl1pPr>
          </a:lstStyle>
          <a:p>
            <a:r>
              <a:rPr lang="en-GB" dirty="0"/>
              <a:t>click to add slide title</a:t>
            </a:r>
          </a:p>
        </p:txBody>
      </p:sp>
      <p:sp>
        <p:nvSpPr>
          <p:cNvPr id="3" name="Subtitle 2"/>
          <p:cNvSpPr>
            <a:spLocks noGrp="1"/>
          </p:cNvSpPr>
          <p:nvPr>
            <p:ph type="subTitle" idx="1" hasCustomPrompt="1"/>
          </p:nvPr>
        </p:nvSpPr>
        <p:spPr>
          <a:xfrm>
            <a:off x="1097275" y="11820257"/>
            <a:ext cx="22360010" cy="743026"/>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FFFFFF"/>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spTree>
    <p:extLst>
      <p:ext uri="{BB962C8B-B14F-4D97-AF65-F5344CB8AC3E}">
        <p14:creationId xmlns:p14="http://schemas.microsoft.com/office/powerpoint/2010/main" val="108952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Our Mission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79CA9-92CA-4507-B84D-6684395955A7}"/>
              </a:ext>
            </a:extLst>
          </p:cNvPr>
          <p:cNvSpPr/>
          <p:nvPr userDrawn="1"/>
        </p:nvSpPr>
        <p:spPr>
          <a:xfrm>
            <a:off x="14804785" y="8367730"/>
            <a:ext cx="9580803"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Poppins Light" charset="0"/>
            </a:endParaRPr>
          </a:p>
        </p:txBody>
      </p:sp>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85" y="1053067"/>
            <a:ext cx="9580803" cy="7314027"/>
          </a:xfrm>
        </p:spPr>
        <p:txBody>
          <a:bodyPr/>
          <a:lstStyle/>
          <a:p>
            <a:endParaRPr lang="en-US" dirty="0"/>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597" y="9559817"/>
            <a:ext cx="8548906" cy="3647758"/>
          </a:xfrm>
        </p:spPr>
        <p:txBody>
          <a:bodyPr>
            <a:normAutofit/>
          </a:bodyPr>
          <a:lstStyle>
            <a:lvl1pPr marL="0" indent="0" algn="r">
              <a:buNone/>
              <a:defRPr sz="2400">
                <a:solidFill>
                  <a:schemeClr val="bg1"/>
                </a:solidFill>
                <a:latin typeface="+mn-lt"/>
              </a:defRPr>
            </a:lvl1pPr>
            <a:lvl2pPr algn="r">
              <a:defRPr sz="2400">
                <a:solidFill>
                  <a:schemeClr val="bg1"/>
                </a:solidFill>
                <a:latin typeface="+mn-lt"/>
              </a:defRPr>
            </a:lvl2pPr>
            <a:lvl3pPr algn="r">
              <a:defRPr sz="2400">
                <a:solidFill>
                  <a:schemeClr val="bg1"/>
                </a:solidFill>
                <a:latin typeface="+mn-lt"/>
              </a:defRPr>
            </a:lvl3pPr>
            <a:lvl4pPr algn="r">
              <a:defRPr sz="2400">
                <a:solidFill>
                  <a:schemeClr val="bg1"/>
                </a:solidFill>
                <a:latin typeface="+mn-lt"/>
              </a:defRPr>
            </a:lvl4pPr>
            <a:lvl5pPr algn="r">
              <a:defRPr sz="2400">
                <a:solidFill>
                  <a:schemeClr val="bg1"/>
                </a:solidFill>
                <a:latin typeface="+mn-lt"/>
              </a:defRPr>
            </a:lvl5pPr>
          </a:lstStyle>
          <a:p>
            <a:pPr lvl="0"/>
            <a:r>
              <a:rPr lang="en-US" dirty="0"/>
              <a:t>Edit Master text styles</a:t>
            </a:r>
          </a:p>
        </p:txBody>
      </p:sp>
    </p:spTree>
    <p:extLst>
      <p:ext uri="{BB962C8B-B14F-4D97-AF65-F5344CB8AC3E}">
        <p14:creationId xmlns:p14="http://schemas.microsoft.com/office/powerpoint/2010/main" val="34343349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3" y="1170441"/>
            <a:ext cx="22449676" cy="2009105"/>
          </a:xfrm>
        </p:spPr>
        <p:txBody>
          <a:bodyPr>
            <a:normAutofit/>
          </a:bodyPr>
          <a:lstStyle>
            <a:lvl1pPr>
              <a:defRPr sz="5398" cap="all" baseline="0">
                <a:solidFill>
                  <a:schemeClr val="accent1"/>
                </a:solidFill>
                <a:latin typeface="+mn-lt"/>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0" name="Group 9">
            <a:extLst>
              <a:ext uri="{FF2B5EF4-FFF2-40B4-BE49-F238E27FC236}">
                <a16:creationId xmlns:a16="http://schemas.microsoft.com/office/drawing/2014/main" id="{7D2494D3-4502-436D-BD36-05D2BA690EBF}"/>
              </a:ext>
            </a:extLst>
          </p:cNvPr>
          <p:cNvGrpSpPr/>
          <p:nvPr/>
        </p:nvGrpSpPr>
        <p:grpSpPr>
          <a:xfrm>
            <a:off x="-19993" y="2871911"/>
            <a:ext cx="24379238" cy="4196972"/>
            <a:chOff x="0" y="4947911"/>
            <a:chExt cx="24385588" cy="4198063"/>
          </a:xfrm>
        </p:grpSpPr>
        <p:sp>
          <p:nvSpPr>
            <p:cNvPr id="11" name="Rectangle 10">
              <a:extLst>
                <a:ext uri="{FF2B5EF4-FFF2-40B4-BE49-F238E27FC236}">
                  <a16:creationId xmlns:a16="http://schemas.microsoft.com/office/drawing/2014/main" id="{CC998F9A-5267-4FB0-877B-3F643A3CA62C}"/>
                </a:ext>
              </a:extLst>
            </p:cNvPr>
            <p:cNvSpPr/>
            <p:nvPr/>
          </p:nvSpPr>
          <p:spPr bwMode="auto">
            <a:xfrm>
              <a:off x="5380692" y="7074687"/>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2" name="Rectangle 11">
              <a:extLst>
                <a:ext uri="{FF2B5EF4-FFF2-40B4-BE49-F238E27FC236}">
                  <a16:creationId xmlns:a16="http://schemas.microsoft.com/office/drawing/2014/main" id="{2118685F-3032-4641-ADCB-6413A0D42796}"/>
                </a:ext>
              </a:extLst>
            </p:cNvPr>
            <p:cNvSpPr/>
            <p:nvPr/>
          </p:nvSpPr>
          <p:spPr bwMode="auto">
            <a:xfrm>
              <a:off x="10218869" y="7074687"/>
              <a:ext cx="2194703" cy="2071287"/>
            </a:xfrm>
            <a:prstGeom prst="rect">
              <a:avLst/>
            </a:prstGeom>
            <a:solidFill>
              <a:srgbClr val="303034"/>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3" name="Rectangle 12">
              <a:extLst>
                <a:ext uri="{FF2B5EF4-FFF2-40B4-BE49-F238E27FC236}">
                  <a16:creationId xmlns:a16="http://schemas.microsoft.com/office/drawing/2014/main" id="{56D82E6C-1A0F-45F4-94FA-3DA9FEB25D90}"/>
                </a:ext>
              </a:extLst>
            </p:cNvPr>
            <p:cNvSpPr/>
            <p:nvPr/>
          </p:nvSpPr>
          <p:spPr bwMode="auto">
            <a:xfrm>
              <a:off x="15070684" y="7074687"/>
              <a:ext cx="2194703" cy="2071287"/>
            </a:xfrm>
            <a:prstGeom prst="rect">
              <a:avLst/>
            </a:prstGeom>
            <a:solidFill>
              <a:schemeClr val="accent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4" name="Rectangle 13">
              <a:extLst>
                <a:ext uri="{FF2B5EF4-FFF2-40B4-BE49-F238E27FC236}">
                  <a16:creationId xmlns:a16="http://schemas.microsoft.com/office/drawing/2014/main" id="{05F6B4A7-A602-4C37-9B1D-7FEB3C29A5CA}"/>
                </a:ext>
              </a:extLst>
            </p:cNvPr>
            <p:cNvSpPr/>
            <p:nvPr/>
          </p:nvSpPr>
          <p:spPr bwMode="auto">
            <a:xfrm>
              <a:off x="5380692"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5" name="Rectangle 14">
              <a:extLst>
                <a:ext uri="{FF2B5EF4-FFF2-40B4-BE49-F238E27FC236}">
                  <a16:creationId xmlns:a16="http://schemas.microsoft.com/office/drawing/2014/main" id="{3DDC2E08-7188-42C2-B63C-8F8ECB0D72F6}"/>
                </a:ext>
              </a:extLst>
            </p:cNvPr>
            <p:cNvSpPr/>
            <p:nvPr/>
          </p:nvSpPr>
          <p:spPr bwMode="auto">
            <a:xfrm>
              <a:off x="10273461" y="4947912"/>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6" name="Rectangle 15">
              <a:extLst>
                <a:ext uri="{FF2B5EF4-FFF2-40B4-BE49-F238E27FC236}">
                  <a16:creationId xmlns:a16="http://schemas.microsoft.com/office/drawing/2014/main" id="{27036341-4EC6-42C8-BBEC-5851C50E4FC3}"/>
                </a:ext>
              </a:extLst>
            </p:cNvPr>
            <p:cNvSpPr/>
            <p:nvPr/>
          </p:nvSpPr>
          <p:spPr bwMode="auto">
            <a:xfrm>
              <a:off x="15057038" y="4947912"/>
              <a:ext cx="2194703" cy="2071287"/>
            </a:xfrm>
            <a:prstGeom prst="rect">
              <a:avLst/>
            </a:prstGeom>
            <a:solidFill>
              <a:schemeClr val="accent2">
                <a:lumMod val="50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7" name="Rectangle 16">
              <a:extLst>
                <a:ext uri="{FF2B5EF4-FFF2-40B4-BE49-F238E27FC236}">
                  <a16:creationId xmlns:a16="http://schemas.microsoft.com/office/drawing/2014/main" id="{C003D001-C810-4D54-BA02-A17913A0205C}"/>
                </a:ext>
              </a:extLst>
            </p:cNvPr>
            <p:cNvSpPr/>
            <p:nvPr/>
          </p:nvSpPr>
          <p:spPr bwMode="auto">
            <a:xfrm>
              <a:off x="19866997"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8" name="Right Arrow 3">
              <a:extLst>
                <a:ext uri="{FF2B5EF4-FFF2-40B4-BE49-F238E27FC236}">
                  <a16:creationId xmlns:a16="http://schemas.microsoft.com/office/drawing/2014/main" id="{5064C492-0014-4651-9F66-D970EB51CF24}"/>
                </a:ext>
              </a:extLst>
            </p:cNvPr>
            <p:cNvSpPr/>
            <p:nvPr/>
          </p:nvSpPr>
          <p:spPr bwMode="auto">
            <a:xfrm>
              <a:off x="0" y="5339316"/>
              <a:ext cx="24385588" cy="3415255"/>
            </a:xfrm>
            <a:prstGeom prst="rightArrow">
              <a:avLst>
                <a:gd name="adj1" fmla="val 75642"/>
                <a:gd name="adj2" fmla="val 53144"/>
              </a:avLst>
            </a:prstGeom>
            <a:solidFill>
              <a:schemeClr val="bg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198"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7D8EF8E0-1919-42B4-9778-108AAA951FCF}"/>
                </a:ext>
              </a:extLst>
            </p:cNvPr>
            <p:cNvSpPr/>
            <p:nvPr/>
          </p:nvSpPr>
          <p:spPr bwMode="auto">
            <a:xfrm>
              <a:off x="1052574" y="4947911"/>
              <a:ext cx="6522823" cy="4198062"/>
            </a:xfrm>
            <a:prstGeom prst="parallelogram">
              <a:avLst>
                <a:gd name="adj" fmla="val 60791"/>
              </a:avLst>
            </a:prstGeom>
            <a:solidFill>
              <a:schemeClr val="accent1"/>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6" dirty="0">
                  <a:solidFill>
                    <a:schemeClr val="bg1"/>
                  </a:solidFill>
                </a:rPr>
                <a:t>01</a:t>
              </a:r>
            </a:p>
          </p:txBody>
        </p:sp>
        <p:sp>
          <p:nvSpPr>
            <p:cNvPr id="20" name="Parallelogram 19">
              <a:extLst>
                <a:ext uri="{FF2B5EF4-FFF2-40B4-BE49-F238E27FC236}">
                  <a16:creationId xmlns:a16="http://schemas.microsoft.com/office/drawing/2014/main" id="{B5C52C07-6AF9-4D87-8CA8-6D142E97400A}"/>
                </a:ext>
              </a:extLst>
            </p:cNvPr>
            <p:cNvSpPr/>
            <p:nvPr/>
          </p:nvSpPr>
          <p:spPr bwMode="auto">
            <a:xfrm>
              <a:off x="5932605" y="4947911"/>
              <a:ext cx="6522823" cy="4198062"/>
            </a:xfrm>
            <a:prstGeom prst="parallelogram">
              <a:avLst>
                <a:gd name="adj" fmla="val 60791"/>
              </a:avLst>
            </a:prstGeom>
            <a:solidFill>
              <a:schemeClr val="accent2"/>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6" dirty="0">
                  <a:solidFill>
                    <a:schemeClr val="bg1"/>
                  </a:solidFill>
                </a:rPr>
                <a:t>02</a:t>
              </a:r>
            </a:p>
          </p:txBody>
        </p:sp>
        <p:sp>
          <p:nvSpPr>
            <p:cNvPr id="21" name="Parallelogram 20">
              <a:extLst>
                <a:ext uri="{FF2B5EF4-FFF2-40B4-BE49-F238E27FC236}">
                  <a16:creationId xmlns:a16="http://schemas.microsoft.com/office/drawing/2014/main" id="{65A305E7-AE8F-449C-8938-4ACD8D5EADC0}"/>
                </a:ext>
              </a:extLst>
            </p:cNvPr>
            <p:cNvSpPr/>
            <p:nvPr/>
          </p:nvSpPr>
          <p:spPr bwMode="auto">
            <a:xfrm>
              <a:off x="10729837" y="4947911"/>
              <a:ext cx="6522823" cy="4198062"/>
            </a:xfrm>
            <a:prstGeom prst="parallelogram">
              <a:avLst>
                <a:gd name="adj" fmla="val 60791"/>
              </a:avLst>
            </a:prstGeom>
            <a:solidFill>
              <a:srgbClr val="444444"/>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6" dirty="0">
                  <a:solidFill>
                    <a:schemeClr val="bg1"/>
                  </a:solidFill>
                </a:rPr>
                <a:t>03</a:t>
              </a:r>
            </a:p>
          </p:txBody>
        </p:sp>
        <p:sp>
          <p:nvSpPr>
            <p:cNvPr id="22" name="Parallelogram 21">
              <a:extLst>
                <a:ext uri="{FF2B5EF4-FFF2-40B4-BE49-F238E27FC236}">
                  <a16:creationId xmlns:a16="http://schemas.microsoft.com/office/drawing/2014/main" id="{C6326746-C4FC-4FAC-B3CE-9D257163F752}"/>
                </a:ext>
              </a:extLst>
            </p:cNvPr>
            <p:cNvSpPr/>
            <p:nvPr/>
          </p:nvSpPr>
          <p:spPr bwMode="auto">
            <a:xfrm>
              <a:off x="15548359" y="4947911"/>
              <a:ext cx="6519672" cy="4198062"/>
            </a:xfrm>
            <a:prstGeom prst="parallelogram">
              <a:avLst>
                <a:gd name="adj" fmla="val 60791"/>
              </a:avLst>
            </a:prstGeom>
            <a:solidFill>
              <a:srgbClr val="71273D"/>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6" dirty="0">
                  <a:solidFill>
                    <a:schemeClr val="bg1"/>
                  </a:solidFill>
                </a:rPr>
                <a:t>04</a:t>
              </a:r>
            </a:p>
          </p:txBody>
        </p:sp>
      </p:grpSp>
      <p:pic>
        <p:nvPicPr>
          <p:cNvPr id="23" name="Picture 22">
            <a:extLst>
              <a:ext uri="{FF2B5EF4-FFF2-40B4-BE49-F238E27FC236}">
                <a16:creationId xmlns:a16="http://schemas.microsoft.com/office/drawing/2014/main" id="{68D5267C-5AEC-4BA8-ABAE-27BF8CA159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24" name="Date Placeholder 3">
            <a:extLst>
              <a:ext uri="{FF2B5EF4-FFF2-40B4-BE49-F238E27FC236}">
                <a16:creationId xmlns:a16="http://schemas.microsoft.com/office/drawing/2014/main" id="{4D1E3796-9535-4890-BD8C-0D0EEC876CEC}"/>
              </a:ext>
            </a:extLst>
          </p:cNvPr>
          <p:cNvSpPr txBox="1">
            <a:spLocks/>
          </p:cNvSpPr>
          <p:nvPr/>
        </p:nvSpPr>
        <p:spPr>
          <a:xfrm>
            <a:off x="17954996" y="279143"/>
            <a:ext cx="5960082" cy="730335"/>
          </a:xfrm>
          <a:prstGeom prst="rect">
            <a:avLst/>
          </a:prstGeom>
        </p:spPr>
        <p:txBody>
          <a:bodyPr vert="horz" lIns="182882" tIns="91442" rIns="182882" bIns="91442"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283325008"/>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4_Blank">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EA62559-C63F-4C91-9830-C1D40919158C}"/>
              </a:ext>
            </a:extLst>
          </p:cNvPr>
          <p:cNvPicPr>
            <a:picLocks noChangeAspect="1"/>
          </p:cNvPicPr>
          <p:nvPr/>
        </p:nvPicPr>
        <p:blipFill rotWithShape="1">
          <a:blip r:embed="rId2"/>
          <a:srcRect r="263"/>
          <a:stretch/>
        </p:blipFill>
        <p:spPr>
          <a:xfrm>
            <a:off x="0" y="0"/>
            <a:ext cx="24385588" cy="13753752"/>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4" y="0"/>
            <a:ext cx="24385592" cy="13753912"/>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9C6647E0-B009-4E89-B3BA-BD0C9E34A56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97150" y="171415"/>
            <a:ext cx="9424160" cy="1383866"/>
          </a:xfrm>
          <a:prstGeom prst="rect">
            <a:avLst/>
          </a:prstGeom>
        </p:spPr>
      </p:pic>
      <p:sp>
        <p:nvSpPr>
          <p:cNvPr id="7" name="Date Placeholder 3">
            <a:extLst>
              <a:ext uri="{FF2B5EF4-FFF2-40B4-BE49-F238E27FC236}">
                <a16:creationId xmlns:a16="http://schemas.microsoft.com/office/drawing/2014/main" id="{D2E3B7DB-2BC0-430F-A29A-2EEABA9705F0}"/>
              </a:ext>
            </a:extLst>
          </p:cNvPr>
          <p:cNvSpPr txBox="1">
            <a:spLocks/>
          </p:cNvSpPr>
          <p:nvPr/>
        </p:nvSpPr>
        <p:spPr>
          <a:xfrm>
            <a:off x="17966571" y="498180"/>
            <a:ext cx="5960082" cy="730335"/>
          </a:xfrm>
          <a:prstGeom prst="rect">
            <a:avLst/>
          </a:prstGeom>
        </p:spPr>
        <p:txBody>
          <a:bodyPr vert="horz" lIns="182882" tIns="91442" rIns="182882" bIns="91442"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877.525.462 | KBKG.COM</a:t>
            </a:r>
          </a:p>
        </p:txBody>
      </p:sp>
      <p:sp>
        <p:nvSpPr>
          <p:cNvPr id="20" name="Picture Placeholder 19">
            <a:extLst>
              <a:ext uri="{FF2B5EF4-FFF2-40B4-BE49-F238E27FC236}">
                <a16:creationId xmlns:a16="http://schemas.microsoft.com/office/drawing/2014/main" id="{173D39AF-742E-4F50-8CF4-C1BBFEE3B971}"/>
              </a:ext>
            </a:extLst>
          </p:cNvPr>
          <p:cNvSpPr>
            <a:spLocks noGrp="1"/>
          </p:cNvSpPr>
          <p:nvPr>
            <p:ph type="pic" sz="quarter" idx="10"/>
          </p:nvPr>
        </p:nvSpPr>
        <p:spPr>
          <a:xfrm>
            <a:off x="3253118" y="3793401"/>
            <a:ext cx="3657838" cy="3658480"/>
          </a:xfrm>
        </p:spPr>
        <p:txBody>
          <a:bodyPr/>
          <a:lstStyle/>
          <a:p>
            <a:r>
              <a:rPr lang="en-US" dirty="0"/>
              <a:t>Click icon to add picture</a:t>
            </a:r>
          </a:p>
        </p:txBody>
      </p:sp>
      <p:sp>
        <p:nvSpPr>
          <p:cNvPr id="22" name="Text Placeholder 21">
            <a:extLst>
              <a:ext uri="{FF2B5EF4-FFF2-40B4-BE49-F238E27FC236}">
                <a16:creationId xmlns:a16="http://schemas.microsoft.com/office/drawing/2014/main" id="{B7EE07E1-29CE-4016-8F5B-815FDCA1B47E}"/>
              </a:ext>
            </a:extLst>
          </p:cNvPr>
          <p:cNvSpPr>
            <a:spLocks noGrp="1"/>
          </p:cNvSpPr>
          <p:nvPr>
            <p:ph type="body" sz="quarter" idx="11"/>
          </p:nvPr>
        </p:nvSpPr>
        <p:spPr>
          <a:xfrm>
            <a:off x="1790497" y="8210052"/>
            <a:ext cx="6591729" cy="2743518"/>
          </a:xfrm>
        </p:spPr>
        <p:txBody>
          <a:bodyPr/>
          <a:lstStyle>
            <a:lvl1pPr algn="ctr">
              <a:defRPr sz="4400" b="1">
                <a:solidFill>
                  <a:schemeClr val="bg1"/>
                </a:solidFill>
                <a:latin typeface="+mn-lt"/>
              </a:defRPr>
            </a:lvl1pPr>
            <a:lvl2pPr algn="ctr">
              <a:defRPr sz="3000" b="1" i="1">
                <a:solidFill>
                  <a:schemeClr val="bg1"/>
                </a:solidFill>
              </a:defRPr>
            </a:lvl2pPr>
            <a:lvl3pPr algn="ctr">
              <a:defRPr sz="3000" b="1">
                <a:solidFill>
                  <a:schemeClr val="bg1"/>
                </a:solidFill>
              </a:defRPr>
            </a:lvl3pPr>
            <a:lvl4pPr algn="ctr">
              <a:defRPr sz="3000" b="1">
                <a:solidFill>
                  <a:schemeClr val="bg1"/>
                </a:solidFill>
              </a:defRPr>
            </a:lvl4pPr>
            <a:lvl5pPr algn="ctr">
              <a:defRPr sz="3000"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Picture Placeholder 19">
            <a:extLst>
              <a:ext uri="{FF2B5EF4-FFF2-40B4-BE49-F238E27FC236}">
                <a16:creationId xmlns:a16="http://schemas.microsoft.com/office/drawing/2014/main" id="{67A4F345-88A4-41DF-BA98-69E6444E047A}"/>
              </a:ext>
            </a:extLst>
          </p:cNvPr>
          <p:cNvSpPr>
            <a:spLocks noGrp="1"/>
          </p:cNvSpPr>
          <p:nvPr>
            <p:ph type="pic" sz="quarter" idx="12"/>
          </p:nvPr>
        </p:nvSpPr>
        <p:spPr>
          <a:xfrm>
            <a:off x="10516285" y="3795309"/>
            <a:ext cx="3657838" cy="3658480"/>
          </a:xfrm>
        </p:spPr>
        <p:txBody>
          <a:bodyPr/>
          <a:lstStyle/>
          <a:p>
            <a:r>
              <a:rPr lang="en-US" dirty="0"/>
              <a:t>Click icon to add picture</a:t>
            </a:r>
          </a:p>
        </p:txBody>
      </p:sp>
      <p:sp>
        <p:nvSpPr>
          <p:cNvPr id="24" name="Text Placeholder 21">
            <a:extLst>
              <a:ext uri="{FF2B5EF4-FFF2-40B4-BE49-F238E27FC236}">
                <a16:creationId xmlns:a16="http://schemas.microsoft.com/office/drawing/2014/main" id="{B4D89071-2465-4916-8563-5D34F08DCDD7}"/>
              </a:ext>
            </a:extLst>
          </p:cNvPr>
          <p:cNvSpPr>
            <a:spLocks noGrp="1"/>
          </p:cNvSpPr>
          <p:nvPr>
            <p:ph type="body" sz="quarter" idx="13"/>
          </p:nvPr>
        </p:nvSpPr>
        <p:spPr>
          <a:xfrm>
            <a:off x="9049339" y="8210052"/>
            <a:ext cx="6591729" cy="2743518"/>
          </a:xfrm>
        </p:spPr>
        <p:txBody>
          <a:bodyPr/>
          <a:lstStyle>
            <a:lvl1pPr algn="ctr">
              <a:defRPr sz="4400" b="1">
                <a:solidFill>
                  <a:schemeClr val="bg1"/>
                </a:solidFill>
                <a:latin typeface="+mn-lt"/>
              </a:defRPr>
            </a:lvl1pPr>
            <a:lvl2pPr algn="ctr">
              <a:defRPr sz="3000" b="1" i="1">
                <a:solidFill>
                  <a:schemeClr val="bg1"/>
                </a:solidFill>
              </a:defRPr>
            </a:lvl2pPr>
            <a:lvl3pPr algn="ctr">
              <a:defRPr sz="3000" b="1">
                <a:solidFill>
                  <a:schemeClr val="bg1"/>
                </a:solidFill>
              </a:defRPr>
            </a:lvl3pPr>
            <a:lvl4pPr algn="ctr">
              <a:defRPr sz="3000" b="1">
                <a:solidFill>
                  <a:schemeClr val="bg1"/>
                </a:solidFill>
              </a:defRPr>
            </a:lvl4pPr>
            <a:lvl5pPr algn="ctr">
              <a:defRPr sz="3000"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Picture Placeholder 19">
            <a:extLst>
              <a:ext uri="{FF2B5EF4-FFF2-40B4-BE49-F238E27FC236}">
                <a16:creationId xmlns:a16="http://schemas.microsoft.com/office/drawing/2014/main" id="{F408FF22-BCA7-4726-97E9-26093145EE7D}"/>
              </a:ext>
            </a:extLst>
          </p:cNvPr>
          <p:cNvSpPr>
            <a:spLocks noGrp="1"/>
          </p:cNvSpPr>
          <p:nvPr>
            <p:ph type="pic" sz="quarter" idx="14"/>
          </p:nvPr>
        </p:nvSpPr>
        <p:spPr>
          <a:xfrm>
            <a:off x="17775130" y="3786606"/>
            <a:ext cx="3657838" cy="3658480"/>
          </a:xfrm>
        </p:spPr>
        <p:txBody>
          <a:bodyPr/>
          <a:lstStyle/>
          <a:p>
            <a:r>
              <a:rPr lang="en-US" dirty="0"/>
              <a:t>Click icon to add picture</a:t>
            </a:r>
          </a:p>
        </p:txBody>
      </p:sp>
      <p:sp>
        <p:nvSpPr>
          <p:cNvPr id="26" name="Text Placeholder 21">
            <a:extLst>
              <a:ext uri="{FF2B5EF4-FFF2-40B4-BE49-F238E27FC236}">
                <a16:creationId xmlns:a16="http://schemas.microsoft.com/office/drawing/2014/main" id="{539499AB-52D4-4CEB-B61A-B6BF4C18094F}"/>
              </a:ext>
            </a:extLst>
          </p:cNvPr>
          <p:cNvSpPr>
            <a:spLocks noGrp="1"/>
          </p:cNvSpPr>
          <p:nvPr>
            <p:ph type="body" sz="quarter" idx="15"/>
          </p:nvPr>
        </p:nvSpPr>
        <p:spPr>
          <a:xfrm>
            <a:off x="16308184" y="8210052"/>
            <a:ext cx="6591729" cy="2743518"/>
          </a:xfrm>
        </p:spPr>
        <p:txBody>
          <a:bodyPr/>
          <a:lstStyle>
            <a:lvl1pPr algn="ctr">
              <a:defRPr sz="4400" b="1">
                <a:solidFill>
                  <a:schemeClr val="bg1"/>
                </a:solidFill>
                <a:latin typeface="+mn-lt"/>
              </a:defRPr>
            </a:lvl1pPr>
            <a:lvl2pPr algn="ctr">
              <a:defRPr sz="3000" b="1" i="1">
                <a:solidFill>
                  <a:schemeClr val="bg1"/>
                </a:solidFill>
              </a:defRPr>
            </a:lvl2pPr>
            <a:lvl3pPr algn="ctr">
              <a:defRPr sz="3000" b="1">
                <a:solidFill>
                  <a:schemeClr val="bg1"/>
                </a:solidFill>
              </a:defRPr>
            </a:lvl3pPr>
            <a:lvl4pPr algn="ctr">
              <a:defRPr sz="3000" b="1">
                <a:solidFill>
                  <a:schemeClr val="bg1"/>
                </a:solidFill>
              </a:defRPr>
            </a:lvl4pPr>
            <a:lvl5pPr algn="ctr">
              <a:defRPr sz="3000" b="1">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22025"/>
      </p:ext>
    </p:extLst>
  </p:cSld>
  <p:clrMapOvr>
    <a:masterClrMapping/>
  </p:clrMapOvr>
  <p:hf sldNum="0" hdr="0" ftr="0"/>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3" y="1170441"/>
            <a:ext cx="22449676" cy="2009105"/>
          </a:xfrm>
        </p:spPr>
        <p:txBody>
          <a:bodyPr>
            <a:normAutofit/>
          </a:bodyPr>
          <a:lstStyle>
            <a:lvl1pPr>
              <a:defRPr sz="5398"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7" y="3201989"/>
            <a:ext cx="22484182" cy="5759131"/>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Picture Placeholder 4">
            <a:extLst>
              <a:ext uri="{FF2B5EF4-FFF2-40B4-BE49-F238E27FC236}">
                <a16:creationId xmlns:a16="http://schemas.microsoft.com/office/drawing/2014/main" id="{680A9D58-5737-4367-8ABC-FE5848EF8DBA}"/>
              </a:ext>
            </a:extLst>
          </p:cNvPr>
          <p:cNvSpPr>
            <a:spLocks noGrp="1"/>
          </p:cNvSpPr>
          <p:nvPr>
            <p:ph type="pic" sz="quarter" idx="10"/>
          </p:nvPr>
        </p:nvSpPr>
        <p:spPr>
          <a:xfrm>
            <a:off x="0" y="9372600"/>
            <a:ext cx="24385588" cy="4344989"/>
          </a:xfrm>
        </p:spPr>
        <p:txBody>
          <a:bodyPr/>
          <a:lstStyle/>
          <a:p>
            <a:r>
              <a:rPr lang="en-US" dirty="0"/>
              <a:t>Click icon to add picture</a:t>
            </a:r>
          </a:p>
        </p:txBody>
      </p:sp>
      <p:pic>
        <p:nvPicPr>
          <p:cNvPr id="10" name="Picture 9">
            <a:extLst>
              <a:ext uri="{FF2B5EF4-FFF2-40B4-BE49-F238E27FC236}">
                <a16:creationId xmlns:a16="http://schemas.microsoft.com/office/drawing/2014/main" id="{A7AB80D2-1799-4860-8CB0-B86073D5B6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1" name="Date Placeholder 3">
            <a:extLst>
              <a:ext uri="{FF2B5EF4-FFF2-40B4-BE49-F238E27FC236}">
                <a16:creationId xmlns:a16="http://schemas.microsoft.com/office/drawing/2014/main" id="{502F706F-8609-4F90-95E7-68BF0C93D0A8}"/>
              </a:ext>
            </a:extLst>
          </p:cNvPr>
          <p:cNvSpPr txBox="1">
            <a:spLocks/>
          </p:cNvSpPr>
          <p:nvPr/>
        </p:nvSpPr>
        <p:spPr>
          <a:xfrm>
            <a:off x="17954996" y="279143"/>
            <a:ext cx="5960082" cy="730335"/>
          </a:xfrm>
          <a:prstGeom prst="rect">
            <a:avLst/>
          </a:prstGeom>
        </p:spPr>
        <p:txBody>
          <a:bodyPr vert="horz" lIns="182882" tIns="91442" rIns="182882" bIns="91442"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192970790"/>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6946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EFAULT SLID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22556669" y="12098316"/>
            <a:ext cx="2311551" cy="1240981"/>
          </a:xfrm>
          <a:prstGeom prst="rect">
            <a:avLst/>
          </a:prstGeom>
          <a:noFill/>
        </p:spPr>
        <p:txBody>
          <a:bodyPr wrap="square" rtlCol="0">
            <a:spAutoFit/>
          </a:bodyPr>
          <a:lstStyle>
            <a:lvl1pPr>
              <a:defRPr lang="uk-UA" sz="3732" b="1" smtClean="0">
                <a:solidFill>
                  <a:schemeClr val="accent2"/>
                </a:solidFill>
              </a:defRPr>
            </a:lvl1pPr>
          </a:lstStyle>
          <a:p>
            <a:pPr defTabSz="1828525"/>
            <a:r>
              <a:rPr lang="en-US" dirty="0">
                <a:solidFill>
                  <a:srgbClr val="5F6168"/>
                </a:solidFill>
              </a:rPr>
              <a:t>page</a:t>
            </a:r>
          </a:p>
          <a:p>
            <a:pPr defTabSz="1828525"/>
            <a:r>
              <a:rPr lang="en-US" dirty="0">
                <a:solidFill>
                  <a:srgbClr val="5F6168"/>
                </a:solidFill>
              </a:rPr>
              <a:t>0</a:t>
            </a:r>
            <a:fld id="{37D409AB-2201-4E18-8A34-C31753AD9B06}" type="slidenum">
              <a:rPr smtClean="0">
                <a:solidFill>
                  <a:srgbClr val="5F6168"/>
                </a:solidFill>
              </a:rPr>
              <a:pPr defTabSz="1828525"/>
              <a:t>‹#›</a:t>
            </a:fld>
            <a:endParaRPr>
              <a:solidFill>
                <a:srgbClr val="5F6168"/>
              </a:solidFill>
            </a:endParaRPr>
          </a:p>
        </p:txBody>
      </p:sp>
    </p:spTree>
    <p:extLst>
      <p:ext uri="{BB962C8B-B14F-4D97-AF65-F5344CB8AC3E}">
        <p14:creationId xmlns:p14="http://schemas.microsoft.com/office/powerpoint/2010/main" val="720149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878467-A1CC-42F6-A514-09D9B9748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9" name="Rectangle 5">
            <a:extLst>
              <a:ext uri="{FF2B5EF4-FFF2-40B4-BE49-F238E27FC236}">
                <a16:creationId xmlns:a16="http://schemas.microsoft.com/office/drawing/2014/main" id="{FB9A4FA8-81EE-42AF-940F-09277263C20D}"/>
              </a:ext>
            </a:extLst>
          </p:cNvPr>
          <p:cNvSpPr/>
          <p:nvPr/>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3E17F49F-B406-45ED-8AF1-F74BA385740F}"/>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4591349" y="3962859"/>
            <a:ext cx="18289191" cy="1514651"/>
          </a:xfrm>
        </p:spPr>
        <p:txBody>
          <a:bodyPr anchor="b">
            <a:normAutofit/>
          </a:bodyPr>
          <a:lstStyle>
            <a:lvl1pPr algn="r">
              <a:defRPr sz="8000" cap="all" baseline="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90CF8A-E109-418A-BF76-4AEC9C857E06}"/>
              </a:ext>
            </a:extLst>
          </p:cNvPr>
          <p:cNvSpPr>
            <a:spLocks noGrp="1"/>
          </p:cNvSpPr>
          <p:nvPr>
            <p:ph type="subTitle" idx="1"/>
          </p:nvPr>
        </p:nvSpPr>
        <p:spPr>
          <a:xfrm>
            <a:off x="6896552" y="7204916"/>
            <a:ext cx="15983991" cy="1102780"/>
          </a:xfrm>
        </p:spPr>
        <p:txBody>
          <a:bodyPr/>
          <a:lstStyle>
            <a:lvl1pPr marL="0" indent="0" algn="r">
              <a:buNone/>
              <a:defRPr sz="3600"/>
            </a:lvl1pPr>
            <a:lvl2pPr marL="685834" indent="0" algn="ctr">
              <a:buNone/>
              <a:defRPr sz="3000"/>
            </a:lvl2pPr>
            <a:lvl3pPr marL="1371669" indent="0" algn="ctr">
              <a:buNone/>
              <a:defRPr sz="2700"/>
            </a:lvl3pPr>
            <a:lvl4pPr marL="2057503"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Tree>
    <p:extLst>
      <p:ext uri="{BB962C8B-B14F-4D97-AF65-F5344CB8AC3E}">
        <p14:creationId xmlns:p14="http://schemas.microsoft.com/office/powerpoint/2010/main" val="4247788323"/>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rocus Master - 1">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2FDDA007-4720-49B7-A523-614825211DC5}"/>
              </a:ext>
            </a:extLst>
          </p:cNvPr>
          <p:cNvSpPr txBox="1">
            <a:spLocks/>
          </p:cNvSpPr>
          <p:nvPr userDrawn="1"/>
        </p:nvSpPr>
        <p:spPr>
          <a:xfrm>
            <a:off x="897205" y="-1"/>
            <a:ext cx="2141830" cy="8629651"/>
          </a:xfrm>
          <a:prstGeom prst="rect">
            <a:avLst/>
          </a:prstGeom>
          <a:gradFill flip="none" rotWithShape="1">
            <a:gsLst>
              <a:gs pos="21000">
                <a:schemeClr val="accent5">
                  <a:lumMod val="20000"/>
                  <a:lumOff val="80000"/>
                  <a:alpha val="64000"/>
                </a:schemeClr>
              </a:gs>
              <a:gs pos="70000">
                <a:schemeClr val="bg1">
                  <a:lumMod val="95000"/>
                  <a:alpha val="56000"/>
                </a:schemeClr>
              </a:gs>
              <a:gs pos="70000">
                <a:schemeClr val="bg1">
                  <a:alpha val="19000"/>
                </a:schemeClr>
              </a:gs>
            </a:gsLst>
            <a:lin ang="5400000" scaled="0"/>
            <a:tileRect/>
          </a:gradFill>
          <a:ln>
            <a:noFill/>
          </a:ln>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br>
              <a:rPr kumimoji="0" lang="en-US" sz="1000" b="0" i="0" u="none" strike="noStrike" kern="1200" cap="none" spc="0" normalizeH="0" baseline="0" noProof="0" dirty="0">
                <a:ln>
                  <a:noFill/>
                </a:ln>
                <a:solidFill>
                  <a:srgbClr val="9A0000"/>
                </a:solidFill>
                <a:effectLst/>
                <a:uLnTx/>
                <a:uFillTx/>
                <a:latin typeface="+mn-lt"/>
                <a:ea typeface="+mn-ea"/>
                <a:cs typeface="+mn-cs"/>
              </a:rPr>
            </a:br>
            <a:r>
              <a:rPr kumimoji="0" lang="en-US" sz="1000" b="0" i="0" u="none" strike="noStrike" kern="1200" cap="none" spc="0" normalizeH="0" baseline="0" noProof="0" dirty="0">
                <a:ln>
                  <a:noFill/>
                </a:ln>
                <a:solidFill>
                  <a:srgbClr val="9A0000"/>
                </a:solidFill>
                <a:effectLst/>
                <a:uLnTx/>
                <a:uFillTx/>
                <a:latin typeface="+mn-lt"/>
                <a:ea typeface="+mn-ea"/>
                <a:cs typeface="+mn-cs"/>
              </a:rPr>
              <a:t> </a:t>
            </a:r>
            <a:r>
              <a:rPr kumimoji="0" lang="en-US" sz="2400" b="0" i="0" u="none" strike="noStrike" kern="1200" cap="none" spc="0" normalizeH="0" baseline="0" noProof="0" dirty="0">
                <a:ln>
                  <a:noFill/>
                </a:ln>
                <a:solidFill>
                  <a:srgbClr val="9A0000"/>
                </a:solidFill>
                <a:effectLst/>
                <a:uLnTx/>
                <a:uFillTx/>
                <a:latin typeface="+mn-lt"/>
                <a:ea typeface="+mn-ea"/>
                <a:cs typeface="+mn-cs"/>
              </a:rPr>
              <a:t> </a:t>
            </a:r>
            <a:br>
              <a:rPr kumimoji="0" lang="en-US" sz="3200" b="0" i="0" u="none" strike="noStrike" kern="1200" cap="none" spc="0" normalizeH="0" baseline="0" noProof="0" dirty="0">
                <a:ln>
                  <a:noFill/>
                </a:ln>
                <a:solidFill>
                  <a:srgbClr val="9A0000"/>
                </a:solidFill>
                <a:effectLst/>
                <a:uLnTx/>
                <a:uFillTx/>
                <a:latin typeface="+mn-lt"/>
                <a:ea typeface="+mn-ea"/>
                <a:cs typeface="+mn-cs"/>
              </a:rPr>
            </a:b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Picture Placeholder 7"/>
          <p:cNvSpPr>
            <a:spLocks noGrp="1"/>
          </p:cNvSpPr>
          <p:nvPr>
            <p:ph type="pic" sz="quarter" idx="13"/>
          </p:nvPr>
        </p:nvSpPr>
        <p:spPr>
          <a:xfrm>
            <a:off x="-3" y="1936379"/>
            <a:ext cx="24385588" cy="4245904"/>
          </a:xfrm>
          <a:pattFill prst="pct75">
            <a:fgClr>
              <a:schemeClr val="bg2"/>
            </a:fgClr>
            <a:bgClr>
              <a:prstClr val="white"/>
            </a:bgClr>
          </a:pattFill>
        </p:spPr>
        <p:txBody>
          <a:bodyPr vert="horz" lIns="180000" tIns="93600" rIns="180000" bIns="93600" rtlCol="0">
            <a:normAutofit/>
          </a:bodyPr>
          <a:lstStyle>
            <a:lvl1pPr marL="0" indent="0">
              <a:buFont typeface="Arial" panose="020B0604020202020204" pitchFamily="34" charset="0"/>
              <a:buNone/>
              <a:defRPr lang="en-GB" sz="2800" baseline="0" dirty="0"/>
            </a:lvl1pPr>
          </a:lstStyle>
          <a:p>
            <a:pPr marL="685869" lvl="0" indent="-685869">
              <a:spcBef>
                <a:spcPts val="0"/>
              </a:spcBef>
            </a:pPr>
            <a:endParaRPr lang="en-GB" dirty="0"/>
          </a:p>
        </p:txBody>
      </p:sp>
      <p:sp>
        <p:nvSpPr>
          <p:cNvPr id="2" name="Title 1"/>
          <p:cNvSpPr>
            <a:spLocks noGrp="1"/>
          </p:cNvSpPr>
          <p:nvPr>
            <p:ph type="ctrTitle" hasCustomPrompt="1"/>
          </p:nvPr>
        </p:nvSpPr>
        <p:spPr>
          <a:xfrm>
            <a:off x="897205" y="464353"/>
            <a:ext cx="21947032"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
        <p:nvSpPr>
          <p:cNvPr id="3" name="Subtitle 2"/>
          <p:cNvSpPr>
            <a:spLocks noGrp="1"/>
          </p:cNvSpPr>
          <p:nvPr>
            <p:ph type="subTitle" idx="1" hasCustomPrompt="1"/>
          </p:nvPr>
        </p:nvSpPr>
        <p:spPr>
          <a:xfrm>
            <a:off x="1219275" y="7635909"/>
            <a:ext cx="21947032" cy="619915"/>
          </a:xfrm>
        </p:spPr>
        <p:txBody>
          <a:bodyPr vert="horz" wrap="square" lIns="180000" tIns="93600" rIns="180000" bIns="93600" numCol="2" rtlCol="0" anchor="ctr" anchorCtr="0">
            <a:spAutoFit/>
          </a:bodyPr>
          <a:lstStyle>
            <a:lvl1pPr marL="0" indent="0" algn="l" defTabSz="1828983" rtl="0" eaLnBrk="1" latinLnBrk="0" hangingPunct="1">
              <a:spcBef>
                <a:spcPts val="0"/>
              </a:spcBef>
              <a:buFont typeface="Arial" pitchFamily="34" charset="0"/>
              <a:buNone/>
              <a:defRPr lang="en-GB" sz="2800" kern="1200" spc="40" baseline="0" dirty="0">
                <a:solidFill>
                  <a:schemeClr val="tx2"/>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cxnSp>
        <p:nvCxnSpPr>
          <p:cNvPr id="13" name="Straight Connector 12"/>
          <p:cNvCxnSpPr/>
          <p:nvPr userDrawn="1"/>
        </p:nvCxnSpPr>
        <p:spPr>
          <a:xfrm>
            <a:off x="0" y="6182285"/>
            <a:ext cx="24385588" cy="0"/>
          </a:xfrm>
          <a:prstGeom prst="line">
            <a:avLst/>
          </a:prstGeom>
          <a:ln w="76200">
            <a:solidFill>
              <a:schemeClr val="accent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F3DAC762-5C75-46EA-AEF5-726864AFCEDE}"/>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7437746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8"/>
            <a:ext cx="22484182" cy="9601199"/>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E72ADC1D-EE9F-4462-8639-120968E80EF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0" name="Date Placeholder 3">
            <a:extLst>
              <a:ext uri="{FF2B5EF4-FFF2-40B4-BE49-F238E27FC236}">
                <a16:creationId xmlns:a16="http://schemas.microsoft.com/office/drawing/2014/main" id="{2C2CE30F-AFE1-48FA-AF52-B560A4AA423B}"/>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3400374025"/>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F2EFAC-BB31-4ED5-8F4C-9E6DE0E9A16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55652" b="1467"/>
          <a:stretch/>
        </p:blipFill>
        <p:spPr>
          <a:xfrm>
            <a:off x="15665810" y="1061516"/>
            <a:ext cx="8716603" cy="12656072"/>
          </a:xfrm>
          <a:prstGeom prst="rect">
            <a:avLst/>
          </a:prstGeom>
        </p:spPr>
      </p:pic>
      <p:sp>
        <p:nvSpPr>
          <p:cNvPr id="11" name="Rectangle 10">
            <a:extLst>
              <a:ext uri="{FF2B5EF4-FFF2-40B4-BE49-F238E27FC236}">
                <a16:creationId xmlns:a16="http://schemas.microsoft.com/office/drawing/2014/main" id="{3EAF3F65-8968-4698-9EF1-8897AE492487}"/>
              </a:ext>
            </a:extLst>
          </p:cNvPr>
          <p:cNvSpPr/>
          <p:nvPr/>
        </p:nvSpPr>
        <p:spPr>
          <a:xfrm>
            <a:off x="15665810" y="534195"/>
            <a:ext cx="8716603" cy="13183394"/>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25"/>
            <a:endParaRPr lang="en-US">
              <a:solidFill>
                <a:srgbClr val="FFFFFF"/>
              </a:solidFill>
              <a:latin typeface="Calibri"/>
            </a:endParaRPr>
          </a:p>
        </p:txBody>
      </p:sp>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8"/>
            <a:ext cx="22484182" cy="9601199"/>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E72ADC1D-EE9F-4462-8639-120968E80E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0" name="Date Placeholder 3">
            <a:extLst>
              <a:ext uri="{FF2B5EF4-FFF2-40B4-BE49-F238E27FC236}">
                <a16:creationId xmlns:a16="http://schemas.microsoft.com/office/drawing/2014/main" id="{2C2CE30F-AFE1-48FA-AF52-B560A4AA423B}"/>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657334650"/>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9"/>
            <a:ext cx="22484182" cy="5759131"/>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680A9D58-5737-4367-8ABC-FE5848EF8DBA}"/>
              </a:ext>
            </a:extLst>
          </p:cNvPr>
          <p:cNvSpPr>
            <a:spLocks noGrp="1"/>
          </p:cNvSpPr>
          <p:nvPr>
            <p:ph type="pic" sz="quarter" idx="10"/>
          </p:nvPr>
        </p:nvSpPr>
        <p:spPr>
          <a:xfrm>
            <a:off x="0" y="9372600"/>
            <a:ext cx="24385588" cy="4344988"/>
          </a:xfrm>
        </p:spPr>
        <p:txBody>
          <a:bodyPr/>
          <a:lstStyle/>
          <a:p>
            <a:r>
              <a:rPr lang="en-US"/>
              <a:t>Click icon to add picture</a:t>
            </a:r>
          </a:p>
        </p:txBody>
      </p:sp>
      <p:pic>
        <p:nvPicPr>
          <p:cNvPr id="10" name="Picture 9">
            <a:extLst>
              <a:ext uri="{FF2B5EF4-FFF2-40B4-BE49-F238E27FC236}">
                <a16:creationId xmlns:a16="http://schemas.microsoft.com/office/drawing/2014/main" id="{A7AB80D2-1799-4860-8CB0-B86073D5B61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1" name="Date Placeholder 3">
            <a:extLst>
              <a:ext uri="{FF2B5EF4-FFF2-40B4-BE49-F238E27FC236}">
                <a16:creationId xmlns:a16="http://schemas.microsoft.com/office/drawing/2014/main" id="{502F706F-8609-4F90-95E7-68BF0C93D0A8}"/>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3817677076"/>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7D2494D3-4502-436D-BD36-05D2BA690EBF}"/>
              </a:ext>
            </a:extLst>
          </p:cNvPr>
          <p:cNvGrpSpPr/>
          <p:nvPr/>
        </p:nvGrpSpPr>
        <p:grpSpPr>
          <a:xfrm>
            <a:off x="-19994" y="2871910"/>
            <a:ext cx="24379237" cy="4196971"/>
            <a:chOff x="0" y="4947911"/>
            <a:chExt cx="24385588" cy="4198063"/>
          </a:xfrm>
        </p:grpSpPr>
        <p:sp>
          <p:nvSpPr>
            <p:cNvPr id="11" name="Rectangle 10">
              <a:extLst>
                <a:ext uri="{FF2B5EF4-FFF2-40B4-BE49-F238E27FC236}">
                  <a16:creationId xmlns:a16="http://schemas.microsoft.com/office/drawing/2014/main" id="{CC998F9A-5267-4FB0-877B-3F643A3CA62C}"/>
                </a:ext>
              </a:extLst>
            </p:cNvPr>
            <p:cNvSpPr/>
            <p:nvPr/>
          </p:nvSpPr>
          <p:spPr bwMode="auto">
            <a:xfrm>
              <a:off x="5380692" y="7074687"/>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2118685F-3032-4641-ADCB-6413A0D42796}"/>
                </a:ext>
              </a:extLst>
            </p:cNvPr>
            <p:cNvSpPr/>
            <p:nvPr/>
          </p:nvSpPr>
          <p:spPr bwMode="auto">
            <a:xfrm>
              <a:off x="10218869" y="7074687"/>
              <a:ext cx="2194703" cy="2071287"/>
            </a:xfrm>
            <a:prstGeom prst="rect">
              <a:avLst/>
            </a:prstGeom>
            <a:solidFill>
              <a:srgbClr val="303034"/>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3" name="Rectangle 12">
              <a:extLst>
                <a:ext uri="{FF2B5EF4-FFF2-40B4-BE49-F238E27FC236}">
                  <a16:creationId xmlns:a16="http://schemas.microsoft.com/office/drawing/2014/main" id="{56D82E6C-1A0F-45F4-94FA-3DA9FEB25D90}"/>
                </a:ext>
              </a:extLst>
            </p:cNvPr>
            <p:cNvSpPr/>
            <p:nvPr/>
          </p:nvSpPr>
          <p:spPr bwMode="auto">
            <a:xfrm>
              <a:off x="15070684" y="7074687"/>
              <a:ext cx="2194703" cy="2071287"/>
            </a:xfrm>
            <a:prstGeom prst="rect">
              <a:avLst/>
            </a:prstGeom>
            <a:solidFill>
              <a:schemeClr val="accent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4" name="Rectangle 13">
              <a:extLst>
                <a:ext uri="{FF2B5EF4-FFF2-40B4-BE49-F238E27FC236}">
                  <a16:creationId xmlns:a16="http://schemas.microsoft.com/office/drawing/2014/main" id="{05F6B4A7-A602-4C37-9B1D-7FEB3C29A5CA}"/>
                </a:ext>
              </a:extLst>
            </p:cNvPr>
            <p:cNvSpPr/>
            <p:nvPr/>
          </p:nvSpPr>
          <p:spPr bwMode="auto">
            <a:xfrm>
              <a:off x="5380692"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5" name="Rectangle 14">
              <a:extLst>
                <a:ext uri="{FF2B5EF4-FFF2-40B4-BE49-F238E27FC236}">
                  <a16:creationId xmlns:a16="http://schemas.microsoft.com/office/drawing/2014/main" id="{3DDC2E08-7188-42C2-B63C-8F8ECB0D72F6}"/>
                </a:ext>
              </a:extLst>
            </p:cNvPr>
            <p:cNvSpPr/>
            <p:nvPr/>
          </p:nvSpPr>
          <p:spPr bwMode="auto">
            <a:xfrm>
              <a:off x="10273461" y="4947912"/>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6" name="Rectangle 15">
              <a:extLst>
                <a:ext uri="{FF2B5EF4-FFF2-40B4-BE49-F238E27FC236}">
                  <a16:creationId xmlns:a16="http://schemas.microsoft.com/office/drawing/2014/main" id="{27036341-4EC6-42C8-BBEC-5851C50E4FC3}"/>
                </a:ext>
              </a:extLst>
            </p:cNvPr>
            <p:cNvSpPr/>
            <p:nvPr/>
          </p:nvSpPr>
          <p:spPr bwMode="auto">
            <a:xfrm>
              <a:off x="15057038" y="4947912"/>
              <a:ext cx="2194703" cy="2071287"/>
            </a:xfrm>
            <a:prstGeom prst="rect">
              <a:avLst/>
            </a:prstGeom>
            <a:solidFill>
              <a:schemeClr val="accent2">
                <a:lumMod val="50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C003D001-C810-4D54-BA02-A17913A0205C}"/>
                </a:ext>
              </a:extLst>
            </p:cNvPr>
            <p:cNvSpPr/>
            <p:nvPr/>
          </p:nvSpPr>
          <p:spPr bwMode="auto">
            <a:xfrm>
              <a:off x="19866997"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8" name="Right Arrow 3">
              <a:extLst>
                <a:ext uri="{FF2B5EF4-FFF2-40B4-BE49-F238E27FC236}">
                  <a16:creationId xmlns:a16="http://schemas.microsoft.com/office/drawing/2014/main" id="{5064C492-0014-4651-9F66-D970EB51CF24}"/>
                </a:ext>
              </a:extLst>
            </p:cNvPr>
            <p:cNvSpPr/>
            <p:nvPr/>
          </p:nvSpPr>
          <p:spPr bwMode="auto">
            <a:xfrm>
              <a:off x="0" y="5339316"/>
              <a:ext cx="24385588" cy="3415255"/>
            </a:xfrm>
            <a:prstGeom prst="rightArrow">
              <a:avLst>
                <a:gd name="adj1" fmla="val 75642"/>
                <a:gd name="adj2" fmla="val 53144"/>
              </a:avLst>
            </a:prstGeom>
            <a:solidFill>
              <a:schemeClr val="bg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7D8EF8E0-1919-42B4-9778-108AAA951FCF}"/>
                </a:ext>
              </a:extLst>
            </p:cNvPr>
            <p:cNvSpPr/>
            <p:nvPr/>
          </p:nvSpPr>
          <p:spPr bwMode="auto">
            <a:xfrm>
              <a:off x="1052574" y="4947911"/>
              <a:ext cx="6522823" cy="4198062"/>
            </a:xfrm>
            <a:prstGeom prst="parallelogram">
              <a:avLst>
                <a:gd name="adj" fmla="val 60791"/>
              </a:avLst>
            </a:prstGeom>
            <a:solidFill>
              <a:schemeClr val="accent1"/>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01</a:t>
              </a:r>
            </a:p>
          </p:txBody>
        </p:sp>
        <p:sp>
          <p:nvSpPr>
            <p:cNvPr id="20" name="Parallelogram 19">
              <a:extLst>
                <a:ext uri="{FF2B5EF4-FFF2-40B4-BE49-F238E27FC236}">
                  <a16:creationId xmlns:a16="http://schemas.microsoft.com/office/drawing/2014/main" id="{B5C52C07-6AF9-4D87-8CA8-6D142E97400A}"/>
                </a:ext>
              </a:extLst>
            </p:cNvPr>
            <p:cNvSpPr/>
            <p:nvPr/>
          </p:nvSpPr>
          <p:spPr bwMode="auto">
            <a:xfrm>
              <a:off x="5932605" y="4947911"/>
              <a:ext cx="6522823" cy="4198062"/>
            </a:xfrm>
            <a:prstGeom prst="parallelogram">
              <a:avLst>
                <a:gd name="adj" fmla="val 60791"/>
              </a:avLst>
            </a:prstGeom>
            <a:solidFill>
              <a:schemeClr val="accent2"/>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02</a:t>
              </a:r>
            </a:p>
          </p:txBody>
        </p:sp>
        <p:sp>
          <p:nvSpPr>
            <p:cNvPr id="21" name="Parallelogram 20">
              <a:extLst>
                <a:ext uri="{FF2B5EF4-FFF2-40B4-BE49-F238E27FC236}">
                  <a16:creationId xmlns:a16="http://schemas.microsoft.com/office/drawing/2014/main" id="{65A305E7-AE8F-449C-8938-4ACD8D5EADC0}"/>
                </a:ext>
              </a:extLst>
            </p:cNvPr>
            <p:cNvSpPr/>
            <p:nvPr/>
          </p:nvSpPr>
          <p:spPr bwMode="auto">
            <a:xfrm>
              <a:off x="10729837" y="4947911"/>
              <a:ext cx="6522823" cy="4198062"/>
            </a:xfrm>
            <a:prstGeom prst="parallelogram">
              <a:avLst>
                <a:gd name="adj" fmla="val 60791"/>
              </a:avLst>
            </a:prstGeom>
            <a:solidFill>
              <a:srgbClr val="444444"/>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03</a:t>
              </a:r>
            </a:p>
          </p:txBody>
        </p:sp>
        <p:sp>
          <p:nvSpPr>
            <p:cNvPr id="22" name="Parallelogram 21">
              <a:extLst>
                <a:ext uri="{FF2B5EF4-FFF2-40B4-BE49-F238E27FC236}">
                  <a16:creationId xmlns:a16="http://schemas.microsoft.com/office/drawing/2014/main" id="{C6326746-C4FC-4FAC-B3CE-9D257163F752}"/>
                </a:ext>
              </a:extLst>
            </p:cNvPr>
            <p:cNvSpPr/>
            <p:nvPr/>
          </p:nvSpPr>
          <p:spPr bwMode="auto">
            <a:xfrm>
              <a:off x="15548359" y="4947911"/>
              <a:ext cx="6519672" cy="4198062"/>
            </a:xfrm>
            <a:prstGeom prst="parallelogram">
              <a:avLst>
                <a:gd name="adj" fmla="val 60791"/>
              </a:avLst>
            </a:prstGeom>
            <a:solidFill>
              <a:srgbClr val="71273D"/>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04</a:t>
              </a:r>
            </a:p>
          </p:txBody>
        </p:sp>
      </p:grpSp>
      <p:pic>
        <p:nvPicPr>
          <p:cNvPr id="23" name="Picture 22">
            <a:extLst>
              <a:ext uri="{FF2B5EF4-FFF2-40B4-BE49-F238E27FC236}">
                <a16:creationId xmlns:a16="http://schemas.microsoft.com/office/drawing/2014/main" id="{68D5267C-5AEC-4BA8-ABAE-27BF8CA159A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24" name="Date Placeholder 3">
            <a:extLst>
              <a:ext uri="{FF2B5EF4-FFF2-40B4-BE49-F238E27FC236}">
                <a16:creationId xmlns:a16="http://schemas.microsoft.com/office/drawing/2014/main" id="{4D1E3796-9535-4890-BD8C-0D0EEC876CEC}"/>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4176782674"/>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83411" y="3201989"/>
            <a:ext cx="12836106" cy="9525000"/>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14804791" y="1053066"/>
            <a:ext cx="9580802" cy="12664522"/>
          </a:xfr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D34786D0-B3F2-49A5-BA09-1CBE011A0777}"/>
              </a:ext>
            </a:extLst>
          </p:cNvPr>
          <p:cNvSpPr>
            <a:spLocks noGrp="1"/>
          </p:cNvSpPr>
          <p:nvPr>
            <p:ph type="title"/>
          </p:nvPr>
        </p:nvSpPr>
        <p:spPr>
          <a:xfrm>
            <a:off x="983412" y="1170441"/>
            <a:ext cx="12836105"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3947662-8769-42D0-A640-A7D5F212DDE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5" name="Date Placeholder 3">
            <a:extLst>
              <a:ext uri="{FF2B5EF4-FFF2-40B4-BE49-F238E27FC236}">
                <a16:creationId xmlns:a16="http://schemas.microsoft.com/office/drawing/2014/main" id="{4B1C5E72-D9D2-46A7-B992-10B7F238C5BE}"/>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098920359"/>
      </p:ext>
    </p:extLst>
  </p:cSld>
  <p:clrMapOvr>
    <a:masterClrMapping/>
  </p:clrMapOvr>
  <p:hf sldNum="0" hdr="0" ftr="0"/>
  <p:extLst>
    <p:ext uri="{DCECCB84-F9BA-43D5-87BE-67443E8EF086}">
      <p15:sldGuideLst xmlns:p15="http://schemas.microsoft.com/office/powerpoint/2012/main">
        <p15:guide id="1" orient="horz" pos="2017">
          <p15:clr>
            <a:srgbClr val="FBAE40"/>
          </p15:clr>
        </p15:guide>
        <p15:guide id="3" pos="8713">
          <p15:clr>
            <a:srgbClr val="FBAE40"/>
          </p15:clr>
        </p15:guide>
        <p15:guide id="4" orient="horz" pos="4034">
          <p15:clr>
            <a:srgbClr val="FBAE40"/>
          </p15:clr>
        </p15:guide>
        <p15:guide id="5" pos="1742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Our Mission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79CA9-92CA-4507-B84D-6684395955A7}"/>
              </a:ext>
            </a:extLst>
          </p:cNvPr>
          <p:cNvSpPr/>
          <p:nvPr/>
        </p:nvSpPr>
        <p:spPr>
          <a:xfrm>
            <a:off x="14804785" y="8367730"/>
            <a:ext cx="9580803"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Poppins Light" charset="0"/>
            </a:endParaRPr>
          </a:p>
        </p:txBody>
      </p:sp>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85" y="1053067"/>
            <a:ext cx="9580803" cy="7314027"/>
          </a:xfrm>
        </p:spPr>
        <p:txBody>
          <a:bodyPr/>
          <a:lstStyle/>
          <a:p>
            <a:r>
              <a:rPr lang="en-US"/>
              <a:t>Click icon to add picture</a:t>
            </a:r>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597" y="9559817"/>
            <a:ext cx="8129491" cy="3167171"/>
          </a:xfrm>
        </p:spPr>
        <p:txBody>
          <a:bodyPr>
            <a:normAutofit/>
          </a:bodyPr>
          <a:lstStyle>
            <a:lvl1pPr marL="0" indent="0" algn="r">
              <a:buNone/>
              <a:defRPr sz="2400">
                <a:solidFill>
                  <a:schemeClr val="bg1"/>
                </a:solidFill>
                <a:latin typeface="+mn-lt"/>
              </a:defRPr>
            </a:lvl1pPr>
            <a:lvl2pPr algn="r">
              <a:defRPr sz="2400">
                <a:solidFill>
                  <a:schemeClr val="bg1"/>
                </a:solidFill>
                <a:latin typeface="+mn-lt"/>
              </a:defRPr>
            </a:lvl2pPr>
            <a:lvl3pPr algn="r">
              <a:defRPr sz="2400">
                <a:solidFill>
                  <a:schemeClr val="bg1"/>
                </a:solidFill>
                <a:latin typeface="+mn-lt"/>
              </a:defRPr>
            </a:lvl3pPr>
            <a:lvl4pPr algn="r">
              <a:defRPr sz="2400">
                <a:solidFill>
                  <a:schemeClr val="bg1"/>
                </a:solidFill>
                <a:latin typeface="+mn-lt"/>
              </a:defRPr>
            </a:lvl4pPr>
            <a:lvl5pPr algn="r">
              <a:defRPr sz="2400">
                <a:solidFill>
                  <a:schemeClr val="bg1"/>
                </a:solidFill>
                <a:latin typeface="+mn-lt"/>
              </a:defRPr>
            </a:lvl5pPr>
          </a:lstStyle>
          <a:p>
            <a:pPr lvl="0"/>
            <a:r>
              <a:rPr lang="en-US"/>
              <a:t>Edit Master text styles</a:t>
            </a:r>
          </a:p>
        </p:txBody>
      </p:sp>
      <p:sp>
        <p:nvSpPr>
          <p:cNvPr id="5" name="Rectangle 4">
            <a:extLst>
              <a:ext uri="{FF2B5EF4-FFF2-40B4-BE49-F238E27FC236}">
                <a16:creationId xmlns:a16="http://schemas.microsoft.com/office/drawing/2014/main" id="{2264D69E-9EF4-4D24-B0AD-F2075A47B2D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2">
            <a:extLst>
              <a:ext uri="{FF2B5EF4-FFF2-40B4-BE49-F238E27FC236}">
                <a16:creationId xmlns:a16="http://schemas.microsoft.com/office/drawing/2014/main" id="{146EBF4D-2516-4556-9459-754B3426D2C8}"/>
              </a:ext>
            </a:extLst>
          </p:cNvPr>
          <p:cNvSpPr>
            <a:spLocks noGrp="1"/>
          </p:cNvSpPr>
          <p:nvPr>
            <p:ph idx="1"/>
          </p:nvPr>
        </p:nvSpPr>
        <p:spPr>
          <a:xfrm>
            <a:off x="983411" y="3212989"/>
            <a:ext cx="12836106" cy="9513999"/>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reeform 13">
            <a:extLst>
              <a:ext uri="{FF2B5EF4-FFF2-40B4-BE49-F238E27FC236}">
                <a16:creationId xmlns:a16="http://schemas.microsoft.com/office/drawing/2014/main" id="{211D062C-8076-4B5B-A765-0E72870F5839}"/>
              </a:ext>
            </a:extLst>
          </p:cNvPr>
          <p:cNvSpPr>
            <a:spLocks noChangeArrowheads="1"/>
          </p:cNvSpPr>
          <p:nvPr/>
        </p:nvSpPr>
        <p:spPr bwMode="auto">
          <a:xfrm>
            <a:off x="984114" y="3057611"/>
            <a:ext cx="267279" cy="566956"/>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rgbClr val="71273D"/>
          </a:solidFill>
          <a:ln>
            <a:noFill/>
          </a:ln>
          <a:effectLst/>
          <a:extLst>
            <a:ext uri="{91240B29-F687-4f45-9708-019B960494DF}"/>
            <a:ext uri="{AF507438-7753-43e0-B8FC-AC1667EBCBE1}"/>
          </a:extLst>
        </p:spPr>
        <p:txBody>
          <a:bodyPr wrap="none" lIns="34294" tIns="17147" rIns="34294" bIns="17147" anchor="ctr"/>
          <a:lstStyle/>
          <a:p>
            <a:pPr>
              <a:defRPr/>
            </a:pPr>
            <a:endParaRPr lang="en-US" dirty="0"/>
          </a:p>
        </p:txBody>
      </p:sp>
      <p:sp>
        <p:nvSpPr>
          <p:cNvPr id="11" name="Title 1">
            <a:extLst>
              <a:ext uri="{FF2B5EF4-FFF2-40B4-BE49-F238E27FC236}">
                <a16:creationId xmlns:a16="http://schemas.microsoft.com/office/drawing/2014/main" id="{6E1B874B-8F77-4A0E-8FF7-AFD4F0BF31DD}"/>
              </a:ext>
            </a:extLst>
          </p:cNvPr>
          <p:cNvSpPr>
            <a:spLocks noGrp="1"/>
          </p:cNvSpPr>
          <p:nvPr>
            <p:ph type="title"/>
          </p:nvPr>
        </p:nvSpPr>
        <p:spPr>
          <a:xfrm>
            <a:off x="983412" y="1170441"/>
            <a:ext cx="128484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57BB0B82-3BDA-4C32-BD39-DC852E02FB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20" name="Date Placeholder 3">
            <a:extLst>
              <a:ext uri="{FF2B5EF4-FFF2-40B4-BE49-F238E27FC236}">
                <a16:creationId xmlns:a16="http://schemas.microsoft.com/office/drawing/2014/main" id="{EB827973-59FE-457B-9FBB-ACE83AE52112}"/>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654457578"/>
      </p:ext>
    </p:extLst>
  </p:cSld>
  <p:clrMapOvr>
    <a:masterClrMapping/>
  </p:clrMapOvr>
  <p:hf sldNum="0" hdr="0" ftr="0"/>
  <p:extLst>
    <p:ext uri="{DCECCB84-F9BA-43D5-87BE-67443E8EF086}">
      <p15:sldGuideLst xmlns:p15="http://schemas.microsoft.com/office/powerpoint/2012/main">
        <p15:guide id="2" pos="8713">
          <p15:clr>
            <a:srgbClr val="FBAE40"/>
          </p15:clr>
        </p15:guide>
        <p15:guide id="3" orient="horz" pos="2017">
          <p15:clr>
            <a:srgbClr val="FBAE40"/>
          </p15:clr>
        </p15:guide>
        <p15:guide id="4" pos="1105">
          <p15:clr>
            <a:srgbClr val="FBAE40"/>
          </p15:clr>
        </p15:guide>
        <p15:guide id="5" pos="17427">
          <p15:clr>
            <a:srgbClr val="FBAE40"/>
          </p15:clr>
        </p15:guide>
        <p15:guide id="6" orient="horz" pos="4034">
          <p15:clr>
            <a:srgbClr val="FBAE40"/>
          </p15:clr>
        </p15:guide>
        <p15:guide id="7" pos="221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0593388" y="1127463"/>
            <a:ext cx="12839700" cy="2116069"/>
          </a:xfrm>
        </p:spPr>
        <p:txBody>
          <a:bodyPr>
            <a:normAutofit/>
          </a:bodyPr>
          <a:lstStyle>
            <a:lvl1pPr algn="l">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0593388" y="3243532"/>
            <a:ext cx="12839700" cy="9483456"/>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3" y="1049995"/>
            <a:ext cx="9580802" cy="12667596"/>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BEB04256-FC52-4E01-AC34-62A01A2539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5CF4D968-9C0F-4CEC-87FA-DF333ED5C0F8}"/>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
        <p:nvSpPr>
          <p:cNvPr id="16" name="Date Placeholder 3">
            <a:extLst>
              <a:ext uri="{FF2B5EF4-FFF2-40B4-BE49-F238E27FC236}">
                <a16:creationId xmlns:a16="http://schemas.microsoft.com/office/drawing/2014/main" id="{67284ACC-CEB9-42CB-B7D7-18693603F269}"/>
              </a:ext>
            </a:extLst>
          </p:cNvPr>
          <p:cNvSpPr txBox="1">
            <a:spLocks/>
          </p:cNvSpPr>
          <p:nvPr/>
        </p:nvSpPr>
        <p:spPr>
          <a:xfrm>
            <a:off x="18060194" y="267967"/>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800" dirty="0">
                <a:solidFill>
                  <a:schemeClr val="bg1"/>
                </a:solidFill>
                <a:latin typeface="+mn-lt"/>
              </a:rPr>
              <a:t>NATIONWIDE SERVICE | 877.525.4462 | KBKG.COM</a:t>
            </a:r>
          </a:p>
        </p:txBody>
      </p:sp>
    </p:spTree>
    <p:extLst>
      <p:ext uri="{BB962C8B-B14F-4D97-AF65-F5344CB8AC3E}">
        <p14:creationId xmlns:p14="http://schemas.microsoft.com/office/powerpoint/2010/main" val="1127065307"/>
      </p:ext>
    </p:extLst>
  </p:cSld>
  <p:clrMapOvr>
    <a:masterClrMapping/>
  </p:clrMapOvr>
  <p:hf sldNum="0" hdr="0" ftr="0"/>
  <p:extLst>
    <p:ext uri="{DCECCB84-F9BA-43D5-87BE-67443E8EF086}">
      <p15:sldGuideLst xmlns:p15="http://schemas.microsoft.com/office/powerpoint/2012/main">
        <p15:guide id="1" orient="horz" pos="2017">
          <p15:clr>
            <a:srgbClr val="FBAE40"/>
          </p15:clr>
        </p15:guide>
        <p15:guide id="2" pos="6673">
          <p15:clr>
            <a:srgbClr val="FBAE40"/>
          </p15:clr>
        </p15:guide>
        <p15:guide id="3" orient="horz" pos="4034">
          <p15:clr>
            <a:srgbClr val="FBAE40"/>
          </p15:clr>
        </p15:guide>
        <p15:guide id="4" pos="13347">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1431DC-A43C-4A82-865D-0A865C9CE4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3AAC62E1-2AED-4B35-B4CF-7CD3340A3FFE}"/>
              </a:ext>
            </a:extLst>
          </p:cNvPr>
          <p:cNvSpPr/>
          <p:nvPr/>
        </p:nvSpPr>
        <p:spPr>
          <a:xfrm>
            <a:off x="5" y="-1"/>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B01655C-1FB8-45A8-8E95-20A6B6356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5343" y="914506"/>
            <a:ext cx="2886762" cy="1641782"/>
          </a:xfrm>
          <a:prstGeom prst="rect">
            <a:avLst/>
          </a:prstGeom>
        </p:spPr>
      </p:pic>
    </p:spTree>
    <p:extLst>
      <p:ext uri="{BB962C8B-B14F-4D97-AF65-F5344CB8AC3E}">
        <p14:creationId xmlns:p14="http://schemas.microsoft.com/office/powerpoint/2010/main" val="21794947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175405087"/>
      </p:ext>
    </p:extLst>
  </p:cSld>
  <p:clrMapOvr>
    <a:masterClrMapping/>
  </p:clrMapOvr>
  <p:hf sldNum="0" hdr="0" ftr="0"/>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2AF005A-C750-41D3-9877-D5CC4048C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80" y="-129528"/>
            <a:ext cx="9422181" cy="1383866"/>
          </a:xfrm>
          <a:prstGeom prst="rect">
            <a:avLst/>
          </a:prstGeom>
        </p:spPr>
      </p:pic>
      <p:sp>
        <p:nvSpPr>
          <p:cNvPr id="9" name="Date Placeholder 3">
            <a:extLst>
              <a:ext uri="{FF2B5EF4-FFF2-40B4-BE49-F238E27FC236}">
                <a16:creationId xmlns:a16="http://schemas.microsoft.com/office/drawing/2014/main" id="{F9DB7C56-4A3D-429E-8498-C6900B882DC6}"/>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3299293517"/>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rocus Master - 1">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2FDDA007-4720-49B7-A523-614825211DC5}"/>
              </a:ext>
            </a:extLst>
          </p:cNvPr>
          <p:cNvSpPr txBox="1">
            <a:spLocks/>
          </p:cNvSpPr>
          <p:nvPr userDrawn="1"/>
        </p:nvSpPr>
        <p:spPr>
          <a:xfrm>
            <a:off x="897205" y="-1"/>
            <a:ext cx="2141830" cy="8629651"/>
          </a:xfrm>
          <a:prstGeom prst="rect">
            <a:avLst/>
          </a:prstGeom>
          <a:gradFill flip="none" rotWithShape="1">
            <a:gsLst>
              <a:gs pos="21000">
                <a:schemeClr val="accent5">
                  <a:lumMod val="20000"/>
                  <a:lumOff val="80000"/>
                  <a:alpha val="64000"/>
                </a:schemeClr>
              </a:gs>
              <a:gs pos="70000">
                <a:schemeClr val="bg1">
                  <a:lumMod val="95000"/>
                  <a:alpha val="56000"/>
                </a:schemeClr>
              </a:gs>
              <a:gs pos="70000">
                <a:schemeClr val="bg1">
                  <a:alpha val="19000"/>
                </a:schemeClr>
              </a:gs>
            </a:gsLst>
            <a:lin ang="5400000" scaled="0"/>
            <a:tileRect/>
          </a:gradFill>
          <a:ln>
            <a:noFill/>
          </a:ln>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br>
              <a:rPr kumimoji="0" lang="en-US" sz="1000" b="0" i="0" u="none" strike="noStrike" kern="1200" cap="none" spc="0" normalizeH="0" baseline="0" noProof="0" dirty="0">
                <a:ln>
                  <a:noFill/>
                </a:ln>
                <a:solidFill>
                  <a:srgbClr val="9A0000"/>
                </a:solidFill>
                <a:effectLst/>
                <a:uLnTx/>
                <a:uFillTx/>
                <a:latin typeface="+mn-lt"/>
                <a:ea typeface="+mn-ea"/>
                <a:cs typeface="+mn-cs"/>
              </a:rPr>
            </a:br>
            <a:r>
              <a:rPr kumimoji="0" lang="en-US" sz="1000" b="0" i="0" u="none" strike="noStrike" kern="1200" cap="none" spc="0" normalizeH="0" baseline="0" noProof="0" dirty="0">
                <a:ln>
                  <a:noFill/>
                </a:ln>
                <a:solidFill>
                  <a:srgbClr val="9A0000"/>
                </a:solidFill>
                <a:effectLst/>
                <a:uLnTx/>
                <a:uFillTx/>
                <a:latin typeface="+mn-lt"/>
                <a:ea typeface="+mn-ea"/>
                <a:cs typeface="+mn-cs"/>
              </a:rPr>
              <a:t> </a:t>
            </a:r>
            <a:r>
              <a:rPr kumimoji="0" lang="en-US" sz="2400" b="0" i="0" u="none" strike="noStrike" kern="1200" cap="none" spc="0" normalizeH="0" baseline="0" noProof="0" dirty="0">
                <a:ln>
                  <a:noFill/>
                </a:ln>
                <a:solidFill>
                  <a:srgbClr val="9A0000"/>
                </a:solidFill>
                <a:effectLst/>
                <a:uLnTx/>
                <a:uFillTx/>
                <a:latin typeface="+mn-lt"/>
                <a:ea typeface="+mn-ea"/>
                <a:cs typeface="+mn-cs"/>
              </a:rPr>
              <a:t> </a:t>
            </a:r>
            <a:br>
              <a:rPr kumimoji="0" lang="en-US" sz="3200" b="0" i="0" u="none" strike="noStrike" kern="1200" cap="none" spc="0" normalizeH="0" baseline="0" noProof="0" dirty="0">
                <a:ln>
                  <a:noFill/>
                </a:ln>
                <a:solidFill>
                  <a:srgbClr val="9A0000"/>
                </a:solidFill>
                <a:effectLst/>
                <a:uLnTx/>
                <a:uFillTx/>
                <a:latin typeface="+mn-lt"/>
                <a:ea typeface="+mn-ea"/>
                <a:cs typeface="+mn-cs"/>
              </a:rPr>
            </a:b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 name="Title 1"/>
          <p:cNvSpPr>
            <a:spLocks noGrp="1"/>
          </p:cNvSpPr>
          <p:nvPr>
            <p:ph type="ctrTitle" hasCustomPrompt="1"/>
          </p:nvPr>
        </p:nvSpPr>
        <p:spPr>
          <a:xfrm>
            <a:off x="897205" y="464353"/>
            <a:ext cx="21947032" cy="1020025"/>
          </a:xfrm>
        </p:spPr>
        <p:txBody>
          <a:bodyPr vert="horz" wrap="square" lIns="180000" tIns="93600" rIns="180000" bIns="93600" rtlCol="0" anchor="ctr" anchorCtr="0">
            <a:spAutoFit/>
          </a:bodyPr>
          <a:lstStyle>
            <a:lvl1pPr algn="l" defTabSz="1828983" rtl="0" eaLnBrk="1" latinLnBrk="0" hangingPunct="1">
              <a:spcBef>
                <a:spcPts val="0"/>
              </a:spcBef>
              <a:buNone/>
              <a:defRPr lang="en-GB" sz="5400" b="1" kern="1200" cap="all" spc="40" baseline="0" dirty="0">
                <a:solidFill>
                  <a:srgbClr val="72273E"/>
                </a:solidFill>
                <a:latin typeface="ITC Avant Garde Std Md" panose="020B0602020202020204" pitchFamily="34" charset="0"/>
                <a:ea typeface="+mj-ea"/>
                <a:cs typeface="+mj-cs"/>
              </a:defRPr>
            </a:lvl1pPr>
          </a:lstStyle>
          <a:p>
            <a:r>
              <a:rPr lang="en-US" dirty="0"/>
              <a:t>Click to add master title</a:t>
            </a:r>
            <a:endParaRPr lang="en-GB" dirty="0"/>
          </a:p>
        </p:txBody>
      </p:sp>
      <p:sp>
        <p:nvSpPr>
          <p:cNvPr id="7" name="Footer Placeholder 4">
            <a:extLst>
              <a:ext uri="{FF2B5EF4-FFF2-40B4-BE49-F238E27FC236}">
                <a16:creationId xmlns:a16="http://schemas.microsoft.com/office/drawing/2014/main" id="{09166CF4-69C7-4313-B2B2-59B63AD5233D}"/>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556959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1021A-3C0C-4AFC-91DF-255309D5C8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79662E8A-C4F2-4986-811D-752A06AB3A34}"/>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18CD2889-91C8-493F-A162-E3D3D7864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306" y="1219341"/>
            <a:ext cx="2934981" cy="1669205"/>
          </a:xfrm>
          <a:prstGeom prst="rect">
            <a:avLst/>
          </a:prstGeom>
        </p:spPr>
      </p:pic>
    </p:spTree>
    <p:extLst>
      <p:ext uri="{BB962C8B-B14F-4D97-AF65-F5344CB8AC3E}">
        <p14:creationId xmlns:p14="http://schemas.microsoft.com/office/powerpoint/2010/main" val="571996115"/>
      </p:ext>
    </p:extLst>
  </p:cSld>
  <p:clrMapOvr>
    <a:masterClrMapping/>
  </p:clrMapOvr>
  <p:hf sldNum="0" hdr="0" ftr="0"/>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Crocus Master - 101">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lIns="180000" tIns="93600" rIns="180000" bIns="93600"/>
          <a:lstStyle/>
          <a:p>
            <a:fld id="{0643FD91-E2F4-430C-9968-CE1C2F22CA4A}"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61" y="4291070"/>
            <a:ext cx="12281451" cy="9854533"/>
          </a:xfrm>
          <a:prstGeom prst="rect">
            <a:avLst/>
          </a:prstGeom>
          <a:effectLst>
            <a:reflection stA="35000" endPos="8000" dir="5400000" sy="-100000" algn="bl" rotWithShape="0"/>
          </a:effectLst>
        </p:spPr>
      </p:pic>
      <p:sp>
        <p:nvSpPr>
          <p:cNvPr id="16" name="Picture Placeholder 14"/>
          <p:cNvSpPr>
            <a:spLocks noGrp="1"/>
          </p:cNvSpPr>
          <p:nvPr>
            <p:ph type="pic" sz="quarter" idx="12"/>
          </p:nvPr>
        </p:nvSpPr>
        <p:spPr>
          <a:xfrm>
            <a:off x="-5467" y="4844373"/>
            <a:ext cx="11309008" cy="6342435"/>
          </a:xfrm>
          <a:pattFill prst="pct25">
            <a:fgClr>
              <a:schemeClr val="tx1"/>
            </a:fgClr>
            <a:bgClr>
              <a:schemeClr val="bg1"/>
            </a:bgClr>
          </a:pattFill>
        </p:spPr>
        <p:txBody>
          <a:bodyPr lIns="180000" tIns="93600" rIns="180000" bIns="93600">
            <a:normAutofit/>
          </a:bodyPr>
          <a:lstStyle>
            <a:lvl1pPr marL="0" indent="0">
              <a:buFont typeface="Arial" panose="020B0604020202020204" pitchFamily="34" charset="0"/>
              <a:buNone/>
              <a:defRPr sz="2800"/>
            </a:lvl1pPr>
          </a:lstStyle>
          <a:p>
            <a:r>
              <a:rPr lang="en-US"/>
              <a:t>Click icon to add picture</a:t>
            </a:r>
            <a:endParaRPr lang="en-GB"/>
          </a:p>
        </p:txBody>
      </p:sp>
      <p:sp>
        <p:nvSpPr>
          <p:cNvPr id="12" name="Title 1">
            <a:extLst>
              <a:ext uri="{FF2B5EF4-FFF2-40B4-BE49-F238E27FC236}">
                <a16:creationId xmlns:a16="http://schemas.microsoft.com/office/drawing/2014/main" id="{8C3278DD-DA97-4212-8120-8409C5AD9E91}"/>
              </a:ext>
            </a:extLst>
          </p:cNvPr>
          <p:cNvSpPr>
            <a:spLocks noGrp="1"/>
          </p:cNvSpPr>
          <p:nvPr>
            <p:ph type="ctrTitle" hasCustomPrompt="1"/>
          </p:nvPr>
        </p:nvSpPr>
        <p:spPr>
          <a:xfrm>
            <a:off x="897209" y="1750610"/>
            <a:ext cx="22591175" cy="1420134"/>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8000" b="1" kern="1200" cap="all" baseline="0" dirty="0" smtClean="0">
                <a:solidFill>
                  <a:srgbClr val="72273E"/>
                </a:solidFill>
                <a:latin typeface="+mn-lt"/>
                <a:ea typeface="+mj-ea"/>
                <a:cs typeface="+mj-cs"/>
              </a:defRPr>
            </a:lvl1pPr>
          </a:lstStyle>
          <a:p>
            <a:r>
              <a:rPr lang="en-US" dirty="0"/>
              <a:t>Click to ADD slide title</a:t>
            </a:r>
            <a:endParaRPr lang="en-GB" dirty="0"/>
          </a:p>
        </p:txBody>
      </p:sp>
      <p:sp>
        <p:nvSpPr>
          <p:cNvPr id="7" name="Rectangle 6">
            <a:extLst>
              <a:ext uri="{FF2B5EF4-FFF2-40B4-BE49-F238E27FC236}">
                <a16:creationId xmlns:a16="http://schemas.microsoft.com/office/drawing/2014/main" id="{D5DEF609-C93B-4A44-BCF2-B7C8DC04E3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6729126B-2C44-49D1-AC53-BA4BDF08F2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3" name="Date Placeholder 3">
            <a:extLst>
              <a:ext uri="{FF2B5EF4-FFF2-40B4-BE49-F238E27FC236}">
                <a16:creationId xmlns:a16="http://schemas.microsoft.com/office/drawing/2014/main" id="{15DB4E2C-9E4F-4362-AE2D-351677FCFE90}"/>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883588532"/>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hf sldNum="0" hdr="0" ftr="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Our Mission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91" y="1053068"/>
            <a:ext cx="9580802" cy="7314027"/>
          </a:xfrm>
        </p:spPr>
        <p:txBody>
          <a:bodyPr/>
          <a:lstStyle/>
          <a:p>
            <a:r>
              <a:rPr lang="en-US"/>
              <a:t>Click icon to add picture</a:t>
            </a:r>
            <a:endParaRPr lang="en-US" dirty="0"/>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601" y="9559817"/>
            <a:ext cx="8548907" cy="3647758"/>
          </a:xfrm>
        </p:spPr>
        <p:txBody>
          <a:bodyPr>
            <a:normAutofit/>
          </a:bodyPr>
          <a:lstStyle>
            <a:lvl1pPr marL="0" indent="0" algn="r">
              <a:buNone/>
              <a:defRPr sz="1800">
                <a:solidFill>
                  <a:schemeClr val="bg1"/>
                </a:solidFill>
                <a:latin typeface="+mn-lt"/>
              </a:defRPr>
            </a:lvl1pPr>
            <a:lvl2pPr algn="r">
              <a:defRPr sz="1800">
                <a:solidFill>
                  <a:schemeClr val="bg1"/>
                </a:solidFill>
                <a:latin typeface="+mn-lt"/>
              </a:defRPr>
            </a:lvl2pPr>
            <a:lvl3pPr algn="r">
              <a:defRPr sz="1800">
                <a:solidFill>
                  <a:schemeClr val="bg1"/>
                </a:solidFill>
                <a:latin typeface="+mn-lt"/>
              </a:defRPr>
            </a:lvl3pPr>
            <a:lvl4pPr algn="r">
              <a:defRPr sz="1800">
                <a:solidFill>
                  <a:schemeClr val="bg1"/>
                </a:solidFill>
                <a:latin typeface="+mn-lt"/>
              </a:defRPr>
            </a:lvl4pPr>
            <a:lvl5pPr algn="r">
              <a:defRPr sz="1800">
                <a:solidFill>
                  <a:schemeClr val="bg1"/>
                </a:solidFill>
                <a:latin typeface="+mn-lt"/>
              </a:defRPr>
            </a:lvl5pPr>
          </a:lstStyle>
          <a:p>
            <a:pPr lvl="0"/>
            <a:r>
              <a:rPr lang="en-US"/>
              <a:t>Edit Master text styles</a:t>
            </a:r>
          </a:p>
        </p:txBody>
      </p:sp>
      <p:sp>
        <p:nvSpPr>
          <p:cNvPr id="8" name="Date Placeholder 3">
            <a:extLst>
              <a:ext uri="{FF2B5EF4-FFF2-40B4-BE49-F238E27FC236}">
                <a16:creationId xmlns:a16="http://schemas.microsoft.com/office/drawing/2014/main" id="{1E969202-1E4E-4B82-8B29-5207E9B5285C}"/>
              </a:ext>
            </a:extLst>
          </p:cNvPr>
          <p:cNvSpPr>
            <a:spLocks noGrp="1"/>
          </p:cNvSpPr>
          <p:nvPr>
            <p:ph type="dt" sz="half" idx="12"/>
          </p:nvPr>
        </p:nvSpPr>
        <p:spPr>
          <a:xfrm>
            <a:off x="1676510" y="12716447"/>
            <a:ext cx="7885560" cy="730335"/>
          </a:xfrm>
        </p:spPr>
        <p:txBody>
          <a:bodyPr/>
          <a:lstStyle>
            <a:lvl1pPr>
              <a:defRPr/>
            </a:lvl1pPr>
          </a:lstStyle>
          <a:p>
            <a:r>
              <a:rPr lang="en-US" dirty="0"/>
              <a:t>NATIONWIDE SERVICE | 877.525.4462 | KBKG.COM</a:t>
            </a:r>
          </a:p>
        </p:txBody>
      </p:sp>
      <p:sp>
        <p:nvSpPr>
          <p:cNvPr id="10" name="Title 1">
            <a:extLst>
              <a:ext uri="{FF2B5EF4-FFF2-40B4-BE49-F238E27FC236}">
                <a16:creationId xmlns:a16="http://schemas.microsoft.com/office/drawing/2014/main" id="{AD82AC64-67C1-4F1A-B40D-434AB239EAB4}"/>
              </a:ext>
            </a:extLst>
          </p:cNvPr>
          <p:cNvSpPr>
            <a:spLocks noGrp="1"/>
          </p:cNvSpPr>
          <p:nvPr>
            <p:ph type="title"/>
          </p:nvPr>
        </p:nvSpPr>
        <p:spPr>
          <a:xfrm>
            <a:off x="1676509" y="1058302"/>
            <a:ext cx="11887974" cy="2009105"/>
          </a:xfrm>
        </p:spPr>
        <p:txBody>
          <a:bodyPr>
            <a:normAutofit/>
          </a:bodyPr>
          <a:lstStyle>
            <a:lvl1pPr>
              <a:defRPr sz="6400">
                <a:solidFill>
                  <a:schemeClr val="accent1"/>
                </a:solidFill>
                <a:latin typeface="+mn-lt"/>
              </a:defRPr>
            </a:lvl1pPr>
          </a:lstStyle>
          <a:p>
            <a:r>
              <a:rPr lang="en-US" dirty="0"/>
              <a:t>Click to edit Master title style</a:t>
            </a:r>
          </a:p>
        </p:txBody>
      </p:sp>
      <p:sp>
        <p:nvSpPr>
          <p:cNvPr id="11" name="Content Placeholder 2">
            <a:extLst>
              <a:ext uri="{FF2B5EF4-FFF2-40B4-BE49-F238E27FC236}">
                <a16:creationId xmlns:a16="http://schemas.microsoft.com/office/drawing/2014/main" id="{48A6310B-3180-4F38-B638-7197F3B8B07E}"/>
              </a:ext>
            </a:extLst>
          </p:cNvPr>
          <p:cNvSpPr>
            <a:spLocks noGrp="1"/>
          </p:cNvSpPr>
          <p:nvPr>
            <p:ph idx="1"/>
          </p:nvPr>
        </p:nvSpPr>
        <p:spPr>
          <a:xfrm>
            <a:off x="1676509" y="3067412"/>
            <a:ext cx="11887974" cy="9287949"/>
          </a:xfrm>
        </p:spPr>
        <p:txBody>
          <a:bodyPr>
            <a:normAutofit/>
          </a:bodyPr>
          <a:lstStyle>
            <a:lvl1pPr>
              <a:defRPr sz="4800"/>
            </a:lvl1pPr>
            <a:lvl2pPr>
              <a:defRPr sz="3600"/>
            </a:lvl2pPr>
            <a:lvl3pPr>
              <a:defRPr sz="3200"/>
            </a:lvl3pPr>
            <a:lvl4pPr>
              <a:defRPr sz="32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38822121"/>
      </p:ext>
    </p:extLst>
  </p:cSld>
  <p:clrMapOvr>
    <a:masterClrMapping/>
  </p:clrMapOvr>
  <p:hf sldNum="0" hdr="0" ftr="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Our Mission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79CA9-92CA-4507-B84D-6684395955A7}"/>
              </a:ext>
            </a:extLst>
          </p:cNvPr>
          <p:cNvSpPr/>
          <p:nvPr userDrawn="1"/>
        </p:nvSpPr>
        <p:spPr>
          <a:xfrm>
            <a:off x="14804787" y="8367731"/>
            <a:ext cx="9580802"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525"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Poppins Light" charset="0"/>
              <a:ea typeface="+mn-ea"/>
              <a:cs typeface="+mn-cs"/>
            </a:endParaRPr>
          </a:p>
        </p:txBody>
      </p:sp>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87" y="1053068"/>
            <a:ext cx="9580802" cy="7314027"/>
          </a:xfrm>
        </p:spPr>
        <p:txBody>
          <a:bodyPr/>
          <a:lstStyle/>
          <a:p>
            <a:endParaRPr lang="en-US"/>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597" y="9559817"/>
            <a:ext cx="8548907" cy="3647758"/>
          </a:xfrm>
        </p:spPr>
        <p:txBody>
          <a:bodyPr>
            <a:normAutofit/>
          </a:bodyPr>
          <a:lstStyle>
            <a:lvl1pPr marL="0" indent="0" algn="r">
              <a:buNone/>
              <a:defRPr sz="2400">
                <a:solidFill>
                  <a:schemeClr val="bg1"/>
                </a:solidFill>
                <a:latin typeface="+mn-lt"/>
              </a:defRPr>
            </a:lvl1pPr>
            <a:lvl2pPr algn="r">
              <a:defRPr sz="2400">
                <a:solidFill>
                  <a:schemeClr val="bg1"/>
                </a:solidFill>
                <a:latin typeface="+mn-lt"/>
              </a:defRPr>
            </a:lvl2pPr>
            <a:lvl3pPr algn="r">
              <a:defRPr sz="2400">
                <a:solidFill>
                  <a:schemeClr val="bg1"/>
                </a:solidFill>
                <a:latin typeface="+mn-lt"/>
              </a:defRPr>
            </a:lvl3pPr>
            <a:lvl4pPr algn="r">
              <a:defRPr sz="2400">
                <a:solidFill>
                  <a:schemeClr val="bg1"/>
                </a:solidFill>
                <a:latin typeface="+mn-lt"/>
              </a:defRPr>
            </a:lvl4pPr>
            <a:lvl5pPr algn="r">
              <a:defRPr sz="2400">
                <a:solidFill>
                  <a:schemeClr val="bg1"/>
                </a:solidFill>
                <a:latin typeface="+mn-lt"/>
              </a:defRPr>
            </a:lvl5pPr>
          </a:lstStyle>
          <a:p>
            <a:pPr lvl="0"/>
            <a:r>
              <a:rPr lang="en-US" dirty="0"/>
              <a:t>Edit Master text styles</a:t>
            </a:r>
          </a:p>
        </p:txBody>
      </p:sp>
    </p:spTree>
    <p:extLst>
      <p:ext uri="{BB962C8B-B14F-4D97-AF65-F5344CB8AC3E}">
        <p14:creationId xmlns:p14="http://schemas.microsoft.com/office/powerpoint/2010/main" val="2232682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0884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878467-A1CC-42F6-A514-09D9B9748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1" y="609671"/>
            <a:ext cx="20227791" cy="13107917"/>
          </a:xfrm>
          <a:prstGeom prst="rect">
            <a:avLst/>
          </a:prstGeom>
        </p:spPr>
      </p:pic>
      <p:sp>
        <p:nvSpPr>
          <p:cNvPr id="9" name="Rectangle 5">
            <a:extLst>
              <a:ext uri="{FF2B5EF4-FFF2-40B4-BE49-F238E27FC236}">
                <a16:creationId xmlns:a16="http://schemas.microsoft.com/office/drawing/2014/main" id="{FB9A4FA8-81EE-42AF-940F-09277263C20D}"/>
              </a:ext>
            </a:extLst>
          </p:cNvPr>
          <p:cNvSpPr/>
          <p:nvPr userDrawn="1"/>
        </p:nvSpPr>
        <p:spPr>
          <a:xfrm>
            <a:off x="-1" y="0"/>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3E17F49F-B406-45ED-8AF1-F74BA385740F}"/>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4591349" y="3962859"/>
            <a:ext cx="18289191" cy="1514651"/>
          </a:xfrm>
        </p:spPr>
        <p:txBody>
          <a:bodyPr anchor="b">
            <a:normAutofit/>
          </a:bodyPr>
          <a:lstStyle>
            <a:lvl1pPr algn="r">
              <a:defRPr sz="8000" cap="all" baseline="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90CF8A-E109-418A-BF76-4AEC9C857E06}"/>
              </a:ext>
            </a:extLst>
          </p:cNvPr>
          <p:cNvSpPr>
            <a:spLocks noGrp="1"/>
          </p:cNvSpPr>
          <p:nvPr>
            <p:ph type="subTitle" idx="1"/>
          </p:nvPr>
        </p:nvSpPr>
        <p:spPr>
          <a:xfrm>
            <a:off x="6896552" y="7204916"/>
            <a:ext cx="15983991" cy="1102780"/>
          </a:xfrm>
        </p:spPr>
        <p:txBody>
          <a:bodyPr/>
          <a:lstStyle>
            <a:lvl1pPr marL="0" indent="0" algn="r">
              <a:buNone/>
              <a:defRPr sz="3600"/>
            </a:lvl1pPr>
            <a:lvl2pPr marL="685834" indent="0" algn="ctr">
              <a:buNone/>
              <a:defRPr sz="3000"/>
            </a:lvl2pPr>
            <a:lvl3pPr marL="1371669" indent="0" algn="ctr">
              <a:buNone/>
              <a:defRPr sz="2700"/>
            </a:lvl3pPr>
            <a:lvl4pPr marL="2057503"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4" indent="0" algn="ctr">
              <a:buNone/>
              <a:defRPr sz="24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Tree>
    <p:extLst>
      <p:ext uri="{BB962C8B-B14F-4D97-AF65-F5344CB8AC3E}">
        <p14:creationId xmlns:p14="http://schemas.microsoft.com/office/powerpoint/2010/main" val="253891771"/>
      </p:ext>
    </p:extLst>
  </p:cSld>
  <p:clrMapOvr>
    <a:masterClrMapping/>
  </p:clrMapOvr>
  <p:hf sldNum="0" hdr="0" ftr="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8"/>
            <a:ext cx="22484182" cy="9601199"/>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E72ADC1D-EE9F-4462-8639-120968E80EF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0" name="Date Placeholder 3">
            <a:extLst>
              <a:ext uri="{FF2B5EF4-FFF2-40B4-BE49-F238E27FC236}">
                <a16:creationId xmlns:a16="http://schemas.microsoft.com/office/drawing/2014/main" id="{2C2CE30F-AFE1-48FA-AF52-B560A4AA423B}"/>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168377863"/>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F2EFAC-BB31-4ED5-8F4C-9E6DE0E9A16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r="55652" b="1467"/>
          <a:stretch/>
        </p:blipFill>
        <p:spPr>
          <a:xfrm>
            <a:off x="15665810" y="1061516"/>
            <a:ext cx="8716603" cy="12656072"/>
          </a:xfrm>
          <a:prstGeom prst="rect">
            <a:avLst/>
          </a:prstGeom>
        </p:spPr>
      </p:pic>
      <p:sp>
        <p:nvSpPr>
          <p:cNvPr id="11" name="Rectangle 10">
            <a:extLst>
              <a:ext uri="{FF2B5EF4-FFF2-40B4-BE49-F238E27FC236}">
                <a16:creationId xmlns:a16="http://schemas.microsoft.com/office/drawing/2014/main" id="{3EAF3F65-8968-4698-9EF1-8897AE492487}"/>
              </a:ext>
            </a:extLst>
          </p:cNvPr>
          <p:cNvSpPr/>
          <p:nvPr userDrawn="1"/>
        </p:nvSpPr>
        <p:spPr>
          <a:xfrm>
            <a:off x="15665810" y="534195"/>
            <a:ext cx="8716603" cy="13183394"/>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525"/>
            <a:endParaRPr lang="en-US">
              <a:solidFill>
                <a:srgbClr val="FFFFFF"/>
              </a:solidFill>
              <a:latin typeface="Calibri"/>
            </a:endParaRPr>
          </a:p>
        </p:txBody>
      </p:sp>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8"/>
            <a:ext cx="22484182" cy="9601199"/>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E72ADC1D-EE9F-4462-8639-120968E80EF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0" name="Date Placeholder 3">
            <a:extLst>
              <a:ext uri="{FF2B5EF4-FFF2-40B4-BE49-F238E27FC236}">
                <a16:creationId xmlns:a16="http://schemas.microsoft.com/office/drawing/2014/main" id="{2C2CE30F-AFE1-48FA-AF52-B560A4AA423B}"/>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480110176"/>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48906" y="3201989"/>
            <a:ext cx="22484182" cy="5759131"/>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Picture Placeholder 4">
            <a:extLst>
              <a:ext uri="{FF2B5EF4-FFF2-40B4-BE49-F238E27FC236}">
                <a16:creationId xmlns:a16="http://schemas.microsoft.com/office/drawing/2014/main" id="{680A9D58-5737-4367-8ABC-FE5848EF8DBA}"/>
              </a:ext>
            </a:extLst>
          </p:cNvPr>
          <p:cNvSpPr>
            <a:spLocks noGrp="1"/>
          </p:cNvSpPr>
          <p:nvPr>
            <p:ph type="pic" sz="quarter" idx="10"/>
          </p:nvPr>
        </p:nvSpPr>
        <p:spPr>
          <a:xfrm>
            <a:off x="0" y="9372600"/>
            <a:ext cx="24385588" cy="4344988"/>
          </a:xfrm>
        </p:spPr>
        <p:txBody>
          <a:bodyPr/>
          <a:lstStyle/>
          <a:p>
            <a:r>
              <a:rPr lang="en-US"/>
              <a:t>Click icon to add picture</a:t>
            </a:r>
          </a:p>
        </p:txBody>
      </p:sp>
      <p:pic>
        <p:nvPicPr>
          <p:cNvPr id="10" name="Picture 9">
            <a:extLst>
              <a:ext uri="{FF2B5EF4-FFF2-40B4-BE49-F238E27FC236}">
                <a16:creationId xmlns:a16="http://schemas.microsoft.com/office/drawing/2014/main" id="{A7AB80D2-1799-4860-8CB0-B86073D5B61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1" name="Date Placeholder 3">
            <a:extLst>
              <a:ext uri="{FF2B5EF4-FFF2-40B4-BE49-F238E27FC236}">
                <a16:creationId xmlns:a16="http://schemas.microsoft.com/office/drawing/2014/main" id="{502F706F-8609-4F90-95E7-68BF0C93D0A8}"/>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562239643"/>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983412" y="1170441"/>
            <a:ext cx="224496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7D2494D3-4502-436D-BD36-05D2BA690EBF}"/>
              </a:ext>
            </a:extLst>
          </p:cNvPr>
          <p:cNvGrpSpPr/>
          <p:nvPr/>
        </p:nvGrpSpPr>
        <p:grpSpPr>
          <a:xfrm>
            <a:off x="-19994" y="2871910"/>
            <a:ext cx="24379237" cy="4196971"/>
            <a:chOff x="0" y="4947911"/>
            <a:chExt cx="24385588" cy="4198063"/>
          </a:xfrm>
        </p:grpSpPr>
        <p:sp>
          <p:nvSpPr>
            <p:cNvPr id="11" name="Rectangle 10">
              <a:extLst>
                <a:ext uri="{FF2B5EF4-FFF2-40B4-BE49-F238E27FC236}">
                  <a16:creationId xmlns:a16="http://schemas.microsoft.com/office/drawing/2014/main" id="{CC998F9A-5267-4FB0-877B-3F643A3CA62C}"/>
                </a:ext>
              </a:extLst>
            </p:cNvPr>
            <p:cNvSpPr/>
            <p:nvPr/>
          </p:nvSpPr>
          <p:spPr bwMode="auto">
            <a:xfrm>
              <a:off x="5380692" y="7074687"/>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2" name="Rectangle 11">
              <a:extLst>
                <a:ext uri="{FF2B5EF4-FFF2-40B4-BE49-F238E27FC236}">
                  <a16:creationId xmlns:a16="http://schemas.microsoft.com/office/drawing/2014/main" id="{2118685F-3032-4641-ADCB-6413A0D42796}"/>
                </a:ext>
              </a:extLst>
            </p:cNvPr>
            <p:cNvSpPr/>
            <p:nvPr/>
          </p:nvSpPr>
          <p:spPr bwMode="auto">
            <a:xfrm>
              <a:off x="10218869" y="7074687"/>
              <a:ext cx="2194703" cy="2071287"/>
            </a:xfrm>
            <a:prstGeom prst="rect">
              <a:avLst/>
            </a:prstGeom>
            <a:solidFill>
              <a:srgbClr val="303034"/>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3" name="Rectangle 12">
              <a:extLst>
                <a:ext uri="{FF2B5EF4-FFF2-40B4-BE49-F238E27FC236}">
                  <a16:creationId xmlns:a16="http://schemas.microsoft.com/office/drawing/2014/main" id="{56D82E6C-1A0F-45F4-94FA-3DA9FEB25D90}"/>
                </a:ext>
              </a:extLst>
            </p:cNvPr>
            <p:cNvSpPr/>
            <p:nvPr/>
          </p:nvSpPr>
          <p:spPr bwMode="auto">
            <a:xfrm>
              <a:off x="15070684" y="7074687"/>
              <a:ext cx="2194703" cy="2071287"/>
            </a:xfrm>
            <a:prstGeom prst="rect">
              <a:avLst/>
            </a:prstGeom>
            <a:solidFill>
              <a:schemeClr val="accent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4" name="Rectangle 13">
              <a:extLst>
                <a:ext uri="{FF2B5EF4-FFF2-40B4-BE49-F238E27FC236}">
                  <a16:creationId xmlns:a16="http://schemas.microsoft.com/office/drawing/2014/main" id="{05F6B4A7-A602-4C37-9B1D-7FEB3C29A5CA}"/>
                </a:ext>
              </a:extLst>
            </p:cNvPr>
            <p:cNvSpPr/>
            <p:nvPr/>
          </p:nvSpPr>
          <p:spPr bwMode="auto">
            <a:xfrm>
              <a:off x="5380692"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5" name="Rectangle 14">
              <a:extLst>
                <a:ext uri="{FF2B5EF4-FFF2-40B4-BE49-F238E27FC236}">
                  <a16:creationId xmlns:a16="http://schemas.microsoft.com/office/drawing/2014/main" id="{3DDC2E08-7188-42C2-B63C-8F8ECB0D72F6}"/>
                </a:ext>
              </a:extLst>
            </p:cNvPr>
            <p:cNvSpPr/>
            <p:nvPr/>
          </p:nvSpPr>
          <p:spPr bwMode="auto">
            <a:xfrm>
              <a:off x="10273461" y="4947912"/>
              <a:ext cx="2194703" cy="2071287"/>
            </a:xfrm>
            <a:prstGeom prst="rect">
              <a:avLst/>
            </a:prstGeom>
            <a:solidFill>
              <a:schemeClr val="accent2">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6" name="Rectangle 15">
              <a:extLst>
                <a:ext uri="{FF2B5EF4-FFF2-40B4-BE49-F238E27FC236}">
                  <a16:creationId xmlns:a16="http://schemas.microsoft.com/office/drawing/2014/main" id="{27036341-4EC6-42C8-BBEC-5851C50E4FC3}"/>
                </a:ext>
              </a:extLst>
            </p:cNvPr>
            <p:cNvSpPr/>
            <p:nvPr/>
          </p:nvSpPr>
          <p:spPr bwMode="auto">
            <a:xfrm>
              <a:off x="15057038" y="4947912"/>
              <a:ext cx="2194703" cy="2071287"/>
            </a:xfrm>
            <a:prstGeom prst="rect">
              <a:avLst/>
            </a:prstGeom>
            <a:solidFill>
              <a:schemeClr val="accent2">
                <a:lumMod val="50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7" name="Rectangle 16">
              <a:extLst>
                <a:ext uri="{FF2B5EF4-FFF2-40B4-BE49-F238E27FC236}">
                  <a16:creationId xmlns:a16="http://schemas.microsoft.com/office/drawing/2014/main" id="{C003D001-C810-4D54-BA02-A17913A0205C}"/>
                </a:ext>
              </a:extLst>
            </p:cNvPr>
            <p:cNvSpPr/>
            <p:nvPr/>
          </p:nvSpPr>
          <p:spPr bwMode="auto">
            <a:xfrm>
              <a:off x="19866997" y="4947912"/>
              <a:ext cx="2194703" cy="2071287"/>
            </a:xfrm>
            <a:prstGeom prst="rect">
              <a:avLst/>
            </a:prstGeom>
            <a:solidFill>
              <a:srgbClr val="551D2E"/>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8" name="Right Arrow 3">
              <a:extLst>
                <a:ext uri="{FF2B5EF4-FFF2-40B4-BE49-F238E27FC236}">
                  <a16:creationId xmlns:a16="http://schemas.microsoft.com/office/drawing/2014/main" id="{5064C492-0014-4651-9F66-D970EB51CF24}"/>
                </a:ext>
              </a:extLst>
            </p:cNvPr>
            <p:cNvSpPr/>
            <p:nvPr/>
          </p:nvSpPr>
          <p:spPr bwMode="auto">
            <a:xfrm>
              <a:off x="0" y="5339316"/>
              <a:ext cx="24385588" cy="3415255"/>
            </a:xfrm>
            <a:prstGeom prst="rightArrow">
              <a:avLst>
                <a:gd name="adj1" fmla="val 75642"/>
                <a:gd name="adj2" fmla="val 53144"/>
              </a:avLst>
            </a:prstGeom>
            <a:solidFill>
              <a:schemeClr val="bg1">
                <a:lumMod val="75000"/>
              </a:schemeClr>
            </a:solidFill>
            <a:ln w="19050">
              <a:noFill/>
              <a:round/>
              <a:headEnd/>
              <a:tailEnd/>
            </a:ln>
          </p:spPr>
          <p:txBody>
            <a:bodyPr vert="horz" wrap="none" lIns="182844" tIns="91422" rIns="182844" bIns="91422" numCol="1" rtlCol="0" anchor="ctr" anchorCtr="1" compatLnSpc="1">
              <a:prstTxWarp prst="textNoShape">
                <a:avLst/>
              </a:prstTxWarp>
            </a:bodyPr>
            <a:lstStyle/>
            <a:p>
              <a:pPr algn="ctr"/>
              <a:endParaRPr lang="en-US" sz="7200" dirty="0">
                <a:solidFill>
                  <a:schemeClr val="tx1">
                    <a:lumMod val="75000"/>
                    <a:lumOff val="25000"/>
                  </a:schemeClr>
                </a:solidFill>
              </a:endParaRPr>
            </a:p>
          </p:txBody>
        </p:sp>
        <p:sp>
          <p:nvSpPr>
            <p:cNvPr id="19" name="Parallelogram 18">
              <a:extLst>
                <a:ext uri="{FF2B5EF4-FFF2-40B4-BE49-F238E27FC236}">
                  <a16:creationId xmlns:a16="http://schemas.microsoft.com/office/drawing/2014/main" id="{7D8EF8E0-1919-42B4-9778-108AAA951FCF}"/>
                </a:ext>
              </a:extLst>
            </p:cNvPr>
            <p:cNvSpPr/>
            <p:nvPr/>
          </p:nvSpPr>
          <p:spPr bwMode="auto">
            <a:xfrm>
              <a:off x="1052574" y="4947911"/>
              <a:ext cx="6522823" cy="4198062"/>
            </a:xfrm>
            <a:prstGeom prst="parallelogram">
              <a:avLst>
                <a:gd name="adj" fmla="val 60791"/>
              </a:avLst>
            </a:prstGeom>
            <a:solidFill>
              <a:schemeClr val="accent1"/>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01</a:t>
              </a:r>
            </a:p>
          </p:txBody>
        </p:sp>
        <p:sp>
          <p:nvSpPr>
            <p:cNvPr id="20" name="Parallelogram 19">
              <a:extLst>
                <a:ext uri="{FF2B5EF4-FFF2-40B4-BE49-F238E27FC236}">
                  <a16:creationId xmlns:a16="http://schemas.microsoft.com/office/drawing/2014/main" id="{B5C52C07-6AF9-4D87-8CA8-6D142E97400A}"/>
                </a:ext>
              </a:extLst>
            </p:cNvPr>
            <p:cNvSpPr/>
            <p:nvPr/>
          </p:nvSpPr>
          <p:spPr bwMode="auto">
            <a:xfrm>
              <a:off x="5932605" y="4947911"/>
              <a:ext cx="6522823" cy="4198062"/>
            </a:xfrm>
            <a:prstGeom prst="parallelogram">
              <a:avLst>
                <a:gd name="adj" fmla="val 60791"/>
              </a:avLst>
            </a:prstGeom>
            <a:solidFill>
              <a:schemeClr val="accent2"/>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02</a:t>
              </a:r>
            </a:p>
          </p:txBody>
        </p:sp>
        <p:sp>
          <p:nvSpPr>
            <p:cNvPr id="21" name="Parallelogram 20">
              <a:extLst>
                <a:ext uri="{FF2B5EF4-FFF2-40B4-BE49-F238E27FC236}">
                  <a16:creationId xmlns:a16="http://schemas.microsoft.com/office/drawing/2014/main" id="{65A305E7-AE8F-449C-8938-4ACD8D5EADC0}"/>
                </a:ext>
              </a:extLst>
            </p:cNvPr>
            <p:cNvSpPr/>
            <p:nvPr/>
          </p:nvSpPr>
          <p:spPr bwMode="auto">
            <a:xfrm>
              <a:off x="10729837" y="4947911"/>
              <a:ext cx="6522823" cy="4198062"/>
            </a:xfrm>
            <a:prstGeom prst="parallelogram">
              <a:avLst>
                <a:gd name="adj" fmla="val 60791"/>
              </a:avLst>
            </a:prstGeom>
            <a:solidFill>
              <a:srgbClr val="444444"/>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03</a:t>
              </a:r>
            </a:p>
          </p:txBody>
        </p:sp>
        <p:sp>
          <p:nvSpPr>
            <p:cNvPr id="22" name="Parallelogram 21">
              <a:extLst>
                <a:ext uri="{FF2B5EF4-FFF2-40B4-BE49-F238E27FC236}">
                  <a16:creationId xmlns:a16="http://schemas.microsoft.com/office/drawing/2014/main" id="{C6326746-C4FC-4FAC-B3CE-9D257163F752}"/>
                </a:ext>
              </a:extLst>
            </p:cNvPr>
            <p:cNvSpPr/>
            <p:nvPr/>
          </p:nvSpPr>
          <p:spPr bwMode="auto">
            <a:xfrm>
              <a:off x="15548359" y="4947911"/>
              <a:ext cx="6519672" cy="4198062"/>
            </a:xfrm>
            <a:prstGeom prst="parallelogram">
              <a:avLst>
                <a:gd name="adj" fmla="val 60791"/>
              </a:avLst>
            </a:prstGeom>
            <a:solidFill>
              <a:srgbClr val="71273D"/>
            </a:solidFill>
            <a:ln w="19050">
              <a:noFill/>
              <a:round/>
              <a:headEnd/>
              <a:tailEnd/>
            </a:ln>
          </p:spPr>
          <p:txBody>
            <a:bodyPr vert="horz" wrap="none" lIns="182844" tIns="91422" rIns="182844" bIns="91422" numCol="1" rtlCol="0" anchor="ctr" anchorCtr="1" compatLnSpc="1">
              <a:prstTxWarp prst="textNoShape">
                <a:avLst/>
              </a:prstTxWarp>
            </a:bodyPr>
            <a:lstStyle/>
            <a:p>
              <a:pPr algn="ctr"/>
              <a:r>
                <a:rPr lang="en-US" sz="9598" dirty="0">
                  <a:solidFill>
                    <a:schemeClr val="bg1"/>
                  </a:solidFill>
                </a:rPr>
                <a:t>04</a:t>
              </a:r>
            </a:p>
          </p:txBody>
        </p:sp>
      </p:grpSp>
      <p:pic>
        <p:nvPicPr>
          <p:cNvPr id="23" name="Picture 22">
            <a:extLst>
              <a:ext uri="{FF2B5EF4-FFF2-40B4-BE49-F238E27FC236}">
                <a16:creationId xmlns:a16="http://schemas.microsoft.com/office/drawing/2014/main" id="{68D5267C-5AEC-4BA8-ABAE-27BF8CA159A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24" name="Date Placeholder 3">
            <a:extLst>
              <a:ext uri="{FF2B5EF4-FFF2-40B4-BE49-F238E27FC236}">
                <a16:creationId xmlns:a16="http://schemas.microsoft.com/office/drawing/2014/main" id="{4D1E3796-9535-4890-BD8C-0D0EEC876CEC}"/>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1769493044"/>
      </p:ext>
    </p:extLst>
  </p:cSld>
  <p:clrMapOvr>
    <a:masterClrMapping/>
  </p:clrMapOvr>
  <p:hf sldNum="0" hdr="0" ftr="0"/>
  <p:extLst>
    <p:ext uri="{DCECCB84-F9BA-43D5-87BE-67443E8EF086}">
      <p15:sldGuideLst xmlns:p15="http://schemas.microsoft.com/office/powerpoint/2012/main">
        <p15:guide id="3" orient="horz" pos="2017">
          <p15:clr>
            <a:srgbClr val="FBAE40"/>
          </p15:clr>
        </p15:guide>
        <p15:guide id="4" orient="horz" pos="403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rocus Master - 8">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userDrawn="1">
            <p:ph type="pic" sz="quarter" idx="10"/>
          </p:nvPr>
        </p:nvSpPr>
        <p:spPr>
          <a:xfrm>
            <a:off x="0" y="0"/>
            <a:ext cx="12226663"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a:lvl1pPr>
          </a:lstStyle>
          <a:p>
            <a:pPr marL="685869" lvl="0" indent="-685869">
              <a:spcBef>
                <a:spcPts val="0"/>
              </a:spcBef>
            </a:pPr>
            <a:endParaRPr lang="en-GB" dirty="0"/>
          </a:p>
        </p:txBody>
      </p:sp>
      <p:grpSp>
        <p:nvGrpSpPr>
          <p:cNvPr id="6" name="Group 5"/>
          <p:cNvGrpSpPr/>
          <p:nvPr userDrawn="1"/>
        </p:nvGrpSpPr>
        <p:grpSpPr>
          <a:xfrm>
            <a:off x="12259390" y="1"/>
            <a:ext cx="12124716" cy="13717590"/>
            <a:chOff x="12259390" y="1"/>
            <a:chExt cx="12124716" cy="13717590"/>
          </a:xfrm>
        </p:grpSpPr>
        <p:cxnSp>
          <p:nvCxnSpPr>
            <p:cNvPr id="28" name="Straight Connector 27"/>
            <p:cNvCxnSpPr/>
            <p:nvPr/>
          </p:nvCxnSpPr>
          <p:spPr>
            <a:xfrm>
              <a:off x="12306519" y="6858797"/>
              <a:ext cx="12077587" cy="0"/>
            </a:xfrm>
            <a:prstGeom prst="line">
              <a:avLst/>
            </a:prstGeom>
            <a:ln w="76200">
              <a:solidFill>
                <a:srgbClr val="71273D">
                  <a:alpha val="1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3601518" y="6817466"/>
              <a:ext cx="20575" cy="6900123"/>
            </a:xfrm>
            <a:prstGeom prst="line">
              <a:avLst/>
            </a:prstGeom>
            <a:ln w="76200">
              <a:solidFill>
                <a:srgbClr val="F8F8F8">
                  <a:alpha val="14902"/>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3148283" y="1"/>
              <a:ext cx="20575" cy="6900123"/>
            </a:xfrm>
            <a:prstGeom prst="line">
              <a:avLst/>
            </a:prstGeom>
            <a:ln w="76200">
              <a:solidFill>
                <a:srgbClr val="72273E">
                  <a:alpha val="15000"/>
                </a:srgb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259390" y="3"/>
              <a:ext cx="0" cy="13717588"/>
            </a:xfrm>
            <a:prstGeom prst="line">
              <a:avLst/>
            </a:prstGeom>
            <a:ln w="76200">
              <a:solidFill>
                <a:srgbClr val="72273E"/>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userDrawn="1">
            <p:ph type="ctrTitle" hasCustomPrompt="1"/>
          </p:nvPr>
        </p:nvSpPr>
        <p:spPr>
          <a:xfrm>
            <a:off x="13381789" y="4596214"/>
            <a:ext cx="9927046" cy="2159055"/>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71273D"/>
                </a:solidFill>
                <a:latin typeface="+mj-lt"/>
                <a:ea typeface="+mj-ea"/>
                <a:cs typeface="+mj-cs"/>
              </a:defRPr>
            </a:lvl1pPr>
          </a:lstStyle>
          <a:p>
            <a:r>
              <a:rPr lang="en-GB" dirty="0"/>
              <a:t>click to add </a:t>
            </a:r>
            <a:br>
              <a:rPr lang="en-GB" dirty="0"/>
            </a:br>
            <a:r>
              <a:rPr lang="en-GB" dirty="0"/>
              <a:t>slide title</a:t>
            </a:r>
          </a:p>
        </p:txBody>
      </p:sp>
      <p:sp>
        <p:nvSpPr>
          <p:cNvPr id="3" name="Subtitle 2"/>
          <p:cNvSpPr>
            <a:spLocks noGrp="1"/>
          </p:cNvSpPr>
          <p:nvPr userDrawn="1">
            <p:ph type="subTitle" idx="1" hasCustomPrompt="1"/>
          </p:nvPr>
        </p:nvSpPr>
        <p:spPr>
          <a:xfrm>
            <a:off x="13381789" y="6976209"/>
            <a:ext cx="9927046" cy="685767"/>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71273D"/>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spTree>
    <p:extLst>
      <p:ext uri="{BB962C8B-B14F-4D97-AF65-F5344CB8AC3E}">
        <p14:creationId xmlns:p14="http://schemas.microsoft.com/office/powerpoint/2010/main" val="3739510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983411" y="3201989"/>
            <a:ext cx="12836106" cy="9525000"/>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14804791" y="1053066"/>
            <a:ext cx="9580802" cy="12664522"/>
          </a:xfrm>
        </p:spPr>
        <p:txBody>
          <a:bodyPr/>
          <a:lstStyle/>
          <a:p>
            <a:r>
              <a:rPr lang="en-US"/>
              <a:t>Click icon to add picture</a:t>
            </a:r>
            <a:endParaRPr lang="en-US" dirty="0"/>
          </a:p>
        </p:txBody>
      </p:sp>
      <p:sp>
        <p:nvSpPr>
          <p:cNvPr id="11" name="Title 1">
            <a:extLst>
              <a:ext uri="{FF2B5EF4-FFF2-40B4-BE49-F238E27FC236}">
                <a16:creationId xmlns:a16="http://schemas.microsoft.com/office/drawing/2014/main" id="{D34786D0-B3F2-49A5-BA09-1CBE011A0777}"/>
              </a:ext>
            </a:extLst>
          </p:cNvPr>
          <p:cNvSpPr>
            <a:spLocks noGrp="1"/>
          </p:cNvSpPr>
          <p:nvPr>
            <p:ph type="title"/>
          </p:nvPr>
        </p:nvSpPr>
        <p:spPr>
          <a:xfrm>
            <a:off x="983412" y="1170441"/>
            <a:ext cx="12836105"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C3947662-8769-42D0-A640-A7D5F212DDE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5" name="Date Placeholder 3">
            <a:extLst>
              <a:ext uri="{FF2B5EF4-FFF2-40B4-BE49-F238E27FC236}">
                <a16:creationId xmlns:a16="http://schemas.microsoft.com/office/drawing/2014/main" id="{4B1C5E72-D9D2-46A7-B992-10B7F238C5BE}"/>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467315611"/>
      </p:ext>
    </p:extLst>
  </p:cSld>
  <p:clrMapOvr>
    <a:masterClrMapping/>
  </p:clrMapOvr>
  <p:hf sldNum="0" hdr="0" ftr="0"/>
  <p:extLst>
    <p:ext uri="{DCECCB84-F9BA-43D5-87BE-67443E8EF086}">
      <p15:sldGuideLst xmlns:p15="http://schemas.microsoft.com/office/powerpoint/2012/main">
        <p15:guide id="1" orient="horz" pos="2017">
          <p15:clr>
            <a:srgbClr val="FBAE40"/>
          </p15:clr>
        </p15:guide>
        <p15:guide id="3" pos="8713">
          <p15:clr>
            <a:srgbClr val="FBAE40"/>
          </p15:clr>
        </p15:guide>
        <p15:guide id="4" orient="horz" pos="4034">
          <p15:clr>
            <a:srgbClr val="FBAE40"/>
          </p15:clr>
        </p15:guide>
        <p15:guide id="5" pos="17427">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0593388" y="1127463"/>
            <a:ext cx="12839700" cy="2116069"/>
          </a:xfrm>
        </p:spPr>
        <p:txBody>
          <a:bodyPr>
            <a:normAutofit/>
          </a:bodyPr>
          <a:lstStyle>
            <a:lvl1pPr algn="l">
              <a:defRPr sz="54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0593388" y="3243532"/>
            <a:ext cx="12839700" cy="9483456"/>
          </a:xfr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3" y="1049995"/>
            <a:ext cx="9580802" cy="12667596"/>
          </a:xfrm>
        </p:spPr>
        <p:txBody>
          <a:bodyPr/>
          <a:lstStyle/>
          <a:p>
            <a:r>
              <a:rPr lang="en-US"/>
              <a:t>Click icon to add picture</a:t>
            </a:r>
            <a:endParaRPr lang="en-US" dirty="0"/>
          </a:p>
        </p:txBody>
      </p:sp>
      <p:pic>
        <p:nvPicPr>
          <p:cNvPr id="10" name="Picture 9">
            <a:extLst>
              <a:ext uri="{FF2B5EF4-FFF2-40B4-BE49-F238E27FC236}">
                <a16:creationId xmlns:a16="http://schemas.microsoft.com/office/drawing/2014/main" id="{BEB04256-FC52-4E01-AC34-62A01A2539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9" name="Date Placeholder 3">
            <a:extLst>
              <a:ext uri="{FF2B5EF4-FFF2-40B4-BE49-F238E27FC236}">
                <a16:creationId xmlns:a16="http://schemas.microsoft.com/office/drawing/2014/main" id="{5CF4D968-9C0F-4CEC-87FA-DF333ED5C0F8}"/>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769154525"/>
      </p:ext>
    </p:extLst>
  </p:cSld>
  <p:clrMapOvr>
    <a:masterClrMapping/>
  </p:clrMapOvr>
  <p:hf sldNum="0" hdr="0" ftr="0"/>
  <p:extLst>
    <p:ext uri="{DCECCB84-F9BA-43D5-87BE-67443E8EF086}">
      <p15:sldGuideLst xmlns:p15="http://schemas.microsoft.com/office/powerpoint/2012/main">
        <p15:guide id="1" orient="horz" pos="2017">
          <p15:clr>
            <a:srgbClr val="FBAE40"/>
          </p15:clr>
        </p15:guide>
        <p15:guide id="2" pos="6673">
          <p15:clr>
            <a:srgbClr val="FBAE40"/>
          </p15:clr>
        </p15:guide>
        <p15:guide id="3" orient="horz" pos="4034">
          <p15:clr>
            <a:srgbClr val="FBAE40"/>
          </p15:clr>
        </p15:guide>
        <p15:guide id="4" pos="13347">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01431DC-A43C-4A82-865D-0A865C9CE4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3AAC62E1-2AED-4B35-B4CF-7CD3340A3FFE}"/>
              </a:ext>
            </a:extLst>
          </p:cNvPr>
          <p:cNvSpPr/>
          <p:nvPr/>
        </p:nvSpPr>
        <p:spPr>
          <a:xfrm>
            <a:off x="5" y="-1"/>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B01655C-1FB8-45A8-8E95-20A6B6356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5343" y="914506"/>
            <a:ext cx="2886762" cy="1641782"/>
          </a:xfrm>
          <a:prstGeom prst="rect">
            <a:avLst/>
          </a:prstGeom>
        </p:spPr>
      </p:pic>
    </p:spTree>
    <p:extLst>
      <p:ext uri="{BB962C8B-B14F-4D97-AF65-F5344CB8AC3E}">
        <p14:creationId xmlns:p14="http://schemas.microsoft.com/office/powerpoint/2010/main" val="12199692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333681084"/>
      </p:ext>
    </p:extLst>
  </p:cSld>
  <p:clrMapOvr>
    <a:masterClrMapping/>
  </p:clrMapOvr>
  <p:hf sldNum="0" hdr="0" ftr="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8B781-9306-464C-BC11-A294337608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8" name="Picture 7">
            <a:extLst>
              <a:ext uri="{FF2B5EF4-FFF2-40B4-BE49-F238E27FC236}">
                <a16:creationId xmlns:a16="http://schemas.microsoft.com/office/drawing/2014/main" id="{22AF005A-C750-41D3-9877-D5CC4048CD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980" y="-129528"/>
            <a:ext cx="9422181" cy="1383866"/>
          </a:xfrm>
          <a:prstGeom prst="rect">
            <a:avLst/>
          </a:prstGeom>
        </p:spPr>
      </p:pic>
      <p:sp>
        <p:nvSpPr>
          <p:cNvPr id="9" name="Date Placeholder 3">
            <a:extLst>
              <a:ext uri="{FF2B5EF4-FFF2-40B4-BE49-F238E27FC236}">
                <a16:creationId xmlns:a16="http://schemas.microsoft.com/office/drawing/2014/main" id="{F9DB7C56-4A3D-429E-8498-C6900B882DC6}"/>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2311772718"/>
      </p:ext>
    </p:extLst>
  </p:cSld>
  <p:clrMapOvr>
    <a:masterClrMapping/>
  </p:clrMapOvr>
  <p:hf sldNum="0" hdr="0" ftr="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61021A-3C0C-4AFC-91DF-255309D5C8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532"/>
          <a:stretch/>
        </p:blipFill>
        <p:spPr>
          <a:xfrm>
            <a:off x="-1" y="-1"/>
            <a:ext cx="24849444" cy="13717589"/>
          </a:xfrm>
          <a:prstGeom prst="rect">
            <a:avLst/>
          </a:prstGeom>
        </p:spPr>
      </p:pic>
      <p:sp>
        <p:nvSpPr>
          <p:cNvPr id="10" name="Rectangle 9">
            <a:extLst>
              <a:ext uri="{FF2B5EF4-FFF2-40B4-BE49-F238E27FC236}">
                <a16:creationId xmlns:a16="http://schemas.microsoft.com/office/drawing/2014/main" id="{79662E8A-C4F2-4986-811D-752A06AB3A34}"/>
              </a:ext>
            </a:extLst>
          </p:cNvPr>
          <p:cNvSpPr/>
          <p:nvPr/>
        </p:nvSpPr>
        <p:spPr>
          <a:xfrm>
            <a:off x="5" y="0"/>
            <a:ext cx="24849438" cy="13717588"/>
          </a:xfrm>
          <a:prstGeom prst="rect">
            <a:avLst/>
          </a:prstGeom>
          <a:solidFill>
            <a:schemeClr val="dk1">
              <a:alpha val="7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dirty="0"/>
          </a:p>
        </p:txBody>
      </p:sp>
      <p:pic>
        <p:nvPicPr>
          <p:cNvPr id="3" name="Picture 2">
            <a:extLst>
              <a:ext uri="{FF2B5EF4-FFF2-40B4-BE49-F238E27FC236}">
                <a16:creationId xmlns:a16="http://schemas.microsoft.com/office/drawing/2014/main" id="{18CD2889-91C8-493F-A162-E3D3D7864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306" y="1219341"/>
            <a:ext cx="2934981" cy="1669205"/>
          </a:xfrm>
          <a:prstGeom prst="rect">
            <a:avLst/>
          </a:prstGeom>
        </p:spPr>
      </p:pic>
    </p:spTree>
    <p:extLst>
      <p:ext uri="{BB962C8B-B14F-4D97-AF65-F5344CB8AC3E}">
        <p14:creationId xmlns:p14="http://schemas.microsoft.com/office/powerpoint/2010/main" val="4050251388"/>
      </p:ext>
    </p:extLst>
  </p:cSld>
  <p:clrMapOvr>
    <a:masterClrMapping/>
  </p:clrMapOvr>
  <p:hf sldNum="0" hdr="0" ftr="0"/>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Crocus Master - 101">
    <p:spTree>
      <p:nvGrpSpPr>
        <p:cNvPr id="1" name=""/>
        <p:cNvGrpSpPr/>
        <p:nvPr/>
      </p:nvGrpSpPr>
      <p:grpSpPr>
        <a:xfrm>
          <a:off x="0" y="0"/>
          <a:ext cx="0" cy="0"/>
          <a:chOff x="0" y="0"/>
          <a:chExt cx="0" cy="0"/>
        </a:xfrm>
      </p:grpSpPr>
      <p:sp>
        <p:nvSpPr>
          <p:cNvPr id="6" name="Slide Number Placeholder 5"/>
          <p:cNvSpPr>
            <a:spLocks noGrp="1"/>
          </p:cNvSpPr>
          <p:nvPr>
            <p:ph type="sldNum" sz="quarter" idx="14"/>
          </p:nvPr>
        </p:nvSpPr>
        <p:spPr/>
        <p:txBody>
          <a:bodyPr lIns="180000" tIns="93600" rIns="180000" bIns="93600"/>
          <a:lstStyle/>
          <a:p>
            <a:fld id="{0643FD91-E2F4-430C-9968-CE1C2F22CA4A}" type="slidenum">
              <a:rPr lang="en-GB" smtClean="0"/>
              <a:pPr/>
              <a:t>‹#›</a:t>
            </a:fld>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561" y="4291070"/>
            <a:ext cx="12281451" cy="9854533"/>
          </a:xfrm>
          <a:prstGeom prst="rect">
            <a:avLst/>
          </a:prstGeom>
          <a:effectLst>
            <a:reflection stA="35000" endPos="8000" dir="5400000" sy="-100000" algn="bl" rotWithShape="0"/>
          </a:effectLst>
        </p:spPr>
      </p:pic>
      <p:sp>
        <p:nvSpPr>
          <p:cNvPr id="16" name="Picture Placeholder 14"/>
          <p:cNvSpPr>
            <a:spLocks noGrp="1"/>
          </p:cNvSpPr>
          <p:nvPr>
            <p:ph type="pic" sz="quarter" idx="12"/>
          </p:nvPr>
        </p:nvSpPr>
        <p:spPr>
          <a:xfrm>
            <a:off x="-5467" y="4844373"/>
            <a:ext cx="11309008" cy="6342435"/>
          </a:xfrm>
          <a:pattFill prst="pct25">
            <a:fgClr>
              <a:schemeClr val="tx1"/>
            </a:fgClr>
            <a:bgClr>
              <a:schemeClr val="bg1"/>
            </a:bgClr>
          </a:pattFill>
        </p:spPr>
        <p:txBody>
          <a:bodyPr lIns="180000" tIns="93600" rIns="180000" bIns="93600">
            <a:normAutofit/>
          </a:bodyPr>
          <a:lstStyle>
            <a:lvl1pPr marL="0" indent="0">
              <a:buFont typeface="Arial" panose="020B0604020202020204" pitchFamily="34" charset="0"/>
              <a:buNone/>
              <a:defRPr sz="2800"/>
            </a:lvl1pPr>
          </a:lstStyle>
          <a:p>
            <a:r>
              <a:rPr lang="en-US"/>
              <a:t>Click icon to add picture</a:t>
            </a:r>
            <a:endParaRPr lang="en-GB"/>
          </a:p>
        </p:txBody>
      </p:sp>
      <p:sp>
        <p:nvSpPr>
          <p:cNvPr id="12" name="Title 1">
            <a:extLst>
              <a:ext uri="{FF2B5EF4-FFF2-40B4-BE49-F238E27FC236}">
                <a16:creationId xmlns:a16="http://schemas.microsoft.com/office/drawing/2014/main" id="{8C3278DD-DA97-4212-8120-8409C5AD9E91}"/>
              </a:ext>
            </a:extLst>
          </p:cNvPr>
          <p:cNvSpPr>
            <a:spLocks noGrp="1"/>
          </p:cNvSpPr>
          <p:nvPr>
            <p:ph type="ctrTitle" hasCustomPrompt="1"/>
          </p:nvPr>
        </p:nvSpPr>
        <p:spPr>
          <a:xfrm>
            <a:off x="897209" y="1750610"/>
            <a:ext cx="22591175" cy="1420134"/>
          </a:xfrm>
        </p:spPr>
        <p:txBody>
          <a:bodyPr vert="horz" wrap="square" lIns="180000" tIns="93600" rIns="180000" bIns="93600" rtlCol="0" anchor="b" anchorCtr="0">
            <a:spAutoFit/>
          </a:bodyPr>
          <a:lstStyle>
            <a:lvl1pPr algn="ctr" defTabSz="1817360" rtl="0" eaLnBrk="1" latinLnBrk="0" hangingPunct="1">
              <a:lnSpc>
                <a:spcPct val="100000"/>
              </a:lnSpc>
              <a:spcBef>
                <a:spcPct val="0"/>
              </a:spcBef>
              <a:buNone/>
              <a:defRPr lang="en-GB" sz="8000" b="1" kern="1200" cap="all" baseline="0" dirty="0" smtClean="0">
                <a:solidFill>
                  <a:srgbClr val="72273E"/>
                </a:solidFill>
                <a:latin typeface="+mn-lt"/>
                <a:ea typeface="+mj-ea"/>
                <a:cs typeface="+mj-cs"/>
              </a:defRPr>
            </a:lvl1pPr>
          </a:lstStyle>
          <a:p>
            <a:r>
              <a:rPr lang="en-US" dirty="0"/>
              <a:t>Click to ADD slide title</a:t>
            </a:r>
            <a:endParaRPr lang="en-GB" dirty="0"/>
          </a:p>
        </p:txBody>
      </p:sp>
      <p:sp>
        <p:nvSpPr>
          <p:cNvPr id="7" name="Rectangle 6">
            <a:extLst>
              <a:ext uri="{FF2B5EF4-FFF2-40B4-BE49-F238E27FC236}">
                <a16:creationId xmlns:a16="http://schemas.microsoft.com/office/drawing/2014/main" id="{D5DEF609-C93B-4A44-BCF2-B7C8DC04E3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a:extLst>
              <a:ext uri="{FF2B5EF4-FFF2-40B4-BE49-F238E27FC236}">
                <a16:creationId xmlns:a16="http://schemas.microsoft.com/office/drawing/2014/main" id="{6729126B-2C44-49D1-AC53-BA4BDF08F2F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13" name="Date Placeholder 3">
            <a:extLst>
              <a:ext uri="{FF2B5EF4-FFF2-40B4-BE49-F238E27FC236}">
                <a16:creationId xmlns:a16="http://schemas.microsoft.com/office/drawing/2014/main" id="{15DB4E2C-9E4F-4362-AE2D-351677FCFE90}"/>
              </a:ext>
            </a:extLst>
          </p:cNvPr>
          <p:cNvSpPr txBox="1">
            <a:spLocks/>
          </p:cNvSpPr>
          <p:nvPr userDrawn="1"/>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915943103"/>
      </p:ext>
    </p:extLst>
  </p:cSld>
  <p:clrMapOvr>
    <a:masterClrMapping/>
  </p:clrMapOvr>
  <p:hf sldNum="0" hdr="0" ftr="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878467-A1CC-42F6-A514-09D9B9748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31" t="4445"/>
          <a:stretch/>
        </p:blipFill>
        <p:spPr>
          <a:xfrm>
            <a:off x="3" y="609671"/>
            <a:ext cx="20227791" cy="13107917"/>
          </a:xfrm>
          <a:prstGeom prst="rect">
            <a:avLst/>
          </a:prstGeom>
        </p:spPr>
      </p:pic>
      <p:sp>
        <p:nvSpPr>
          <p:cNvPr id="12" name="Rectangle 5">
            <a:extLst>
              <a:ext uri="{FF2B5EF4-FFF2-40B4-BE49-F238E27FC236}">
                <a16:creationId xmlns:a16="http://schemas.microsoft.com/office/drawing/2014/main" id="{69782BDA-0F77-43AC-B2E1-8DFFB3513D1C}"/>
              </a:ext>
            </a:extLst>
          </p:cNvPr>
          <p:cNvSpPr/>
          <p:nvPr userDrawn="1"/>
        </p:nvSpPr>
        <p:spPr>
          <a:xfrm>
            <a:off x="-1" y="794"/>
            <a:ext cx="24385590" cy="13717588"/>
          </a:xfrm>
          <a:custGeom>
            <a:avLst/>
            <a:gdLst>
              <a:gd name="connsiteX0" fmla="*/ 0 w 9982200"/>
              <a:gd name="connsiteY0" fmla="*/ 0 h 6858000"/>
              <a:gd name="connsiteX1" fmla="*/ 9982200 w 9982200"/>
              <a:gd name="connsiteY1" fmla="*/ 0 h 6858000"/>
              <a:gd name="connsiteX2" fmla="*/ 9982200 w 9982200"/>
              <a:gd name="connsiteY2" fmla="*/ 6858000 h 6858000"/>
              <a:gd name="connsiteX3" fmla="*/ 0 w 9982200"/>
              <a:gd name="connsiteY3" fmla="*/ 6858000 h 6858000"/>
              <a:gd name="connsiteX4" fmla="*/ 0 w 9982200"/>
              <a:gd name="connsiteY4" fmla="*/ 0 h 6858000"/>
              <a:gd name="connsiteX0" fmla="*/ 0 w 9982200"/>
              <a:gd name="connsiteY0" fmla="*/ 0 h 6858000"/>
              <a:gd name="connsiteX1" fmla="*/ 9982200 w 9982200"/>
              <a:gd name="connsiteY1" fmla="*/ 0 h 6858000"/>
              <a:gd name="connsiteX2" fmla="*/ 9982200 w 9982200"/>
              <a:gd name="connsiteY2" fmla="*/ 6858000 h 6858000"/>
              <a:gd name="connsiteX3" fmla="*/ 5238750 w 9982200"/>
              <a:gd name="connsiteY3" fmla="*/ 3857625 h 6858000"/>
              <a:gd name="connsiteX4" fmla="*/ 0 w 9982200"/>
              <a:gd name="connsiteY4" fmla="*/ 0 h 6858000"/>
              <a:gd name="connsiteX0" fmla="*/ 0 w 9982200"/>
              <a:gd name="connsiteY0" fmla="*/ 0 h 6867525"/>
              <a:gd name="connsiteX1" fmla="*/ 9982200 w 9982200"/>
              <a:gd name="connsiteY1" fmla="*/ 0 h 6867525"/>
              <a:gd name="connsiteX2" fmla="*/ 9982200 w 9982200"/>
              <a:gd name="connsiteY2" fmla="*/ 6858000 h 6867525"/>
              <a:gd name="connsiteX3" fmla="*/ 3324225 w 9982200"/>
              <a:gd name="connsiteY3" fmla="*/ 6867525 h 6867525"/>
              <a:gd name="connsiteX4" fmla="*/ 0 w 9982200"/>
              <a:gd name="connsiteY4" fmla="*/ 0 h 6867525"/>
              <a:gd name="connsiteX0" fmla="*/ 0 w 11125200"/>
              <a:gd name="connsiteY0" fmla="*/ 47625 h 6867525"/>
              <a:gd name="connsiteX1" fmla="*/ 11125200 w 11125200"/>
              <a:gd name="connsiteY1" fmla="*/ 0 h 6867525"/>
              <a:gd name="connsiteX2" fmla="*/ 11125200 w 11125200"/>
              <a:gd name="connsiteY2" fmla="*/ 6858000 h 6867525"/>
              <a:gd name="connsiteX3" fmla="*/ 4467225 w 11125200"/>
              <a:gd name="connsiteY3" fmla="*/ 6867525 h 6867525"/>
              <a:gd name="connsiteX4" fmla="*/ 0 w 11125200"/>
              <a:gd name="connsiteY4" fmla="*/ 47625 h 6867525"/>
              <a:gd name="connsiteX0" fmla="*/ 0 w 11153775"/>
              <a:gd name="connsiteY0" fmla="*/ 19050 h 6867525"/>
              <a:gd name="connsiteX1" fmla="*/ 11153775 w 11153775"/>
              <a:gd name="connsiteY1" fmla="*/ 0 h 6867525"/>
              <a:gd name="connsiteX2" fmla="*/ 11153775 w 11153775"/>
              <a:gd name="connsiteY2" fmla="*/ 6858000 h 6867525"/>
              <a:gd name="connsiteX3" fmla="*/ 4495800 w 11153775"/>
              <a:gd name="connsiteY3" fmla="*/ 6867525 h 6867525"/>
              <a:gd name="connsiteX4" fmla="*/ 0 w 11153775"/>
              <a:gd name="connsiteY4" fmla="*/ 19050 h 6867525"/>
              <a:gd name="connsiteX0" fmla="*/ 0 w 11153775"/>
              <a:gd name="connsiteY0" fmla="*/ 19050 h 6858000"/>
              <a:gd name="connsiteX1" fmla="*/ 11153775 w 11153775"/>
              <a:gd name="connsiteY1" fmla="*/ 0 h 6858000"/>
              <a:gd name="connsiteX2" fmla="*/ 11153775 w 11153775"/>
              <a:gd name="connsiteY2" fmla="*/ 6858000 h 6858000"/>
              <a:gd name="connsiteX3" fmla="*/ 5321311 w 11153775"/>
              <a:gd name="connsiteY3" fmla="*/ 6768388 h 6858000"/>
              <a:gd name="connsiteX4" fmla="*/ 0 w 11153775"/>
              <a:gd name="connsiteY4" fmla="*/ 19050 h 6858000"/>
              <a:gd name="connsiteX0" fmla="*/ 0 w 11153775"/>
              <a:gd name="connsiteY0" fmla="*/ 19050 h 6858000"/>
              <a:gd name="connsiteX1" fmla="*/ 11153775 w 11153775"/>
              <a:gd name="connsiteY1" fmla="*/ 0 h 6858000"/>
              <a:gd name="connsiteX2" fmla="*/ 11153775 w 11153775"/>
              <a:gd name="connsiteY2" fmla="*/ 6858000 h 6858000"/>
              <a:gd name="connsiteX3" fmla="*/ 4589608 w 11153775"/>
              <a:gd name="connsiteY3" fmla="*/ 6849500 h 6858000"/>
              <a:gd name="connsiteX4" fmla="*/ 0 w 11153775"/>
              <a:gd name="connsiteY4" fmla="*/ 19050 h 6858000"/>
              <a:gd name="connsiteX0" fmla="*/ 0 w 11191298"/>
              <a:gd name="connsiteY0" fmla="*/ 37075 h 6858000"/>
              <a:gd name="connsiteX1" fmla="*/ 11191298 w 11191298"/>
              <a:gd name="connsiteY1" fmla="*/ 0 h 6858000"/>
              <a:gd name="connsiteX2" fmla="*/ 11191298 w 11191298"/>
              <a:gd name="connsiteY2" fmla="*/ 6858000 h 6858000"/>
              <a:gd name="connsiteX3" fmla="*/ 4627131 w 11191298"/>
              <a:gd name="connsiteY3" fmla="*/ 6849500 h 6858000"/>
              <a:gd name="connsiteX4" fmla="*/ 0 w 11191298"/>
              <a:gd name="connsiteY4" fmla="*/ 37075 h 6858000"/>
              <a:gd name="connsiteX0" fmla="*/ 0 w 11191298"/>
              <a:gd name="connsiteY0" fmla="*/ 37075 h 6957161"/>
              <a:gd name="connsiteX1" fmla="*/ 11191298 w 11191298"/>
              <a:gd name="connsiteY1" fmla="*/ 0 h 6957161"/>
              <a:gd name="connsiteX2" fmla="*/ 11191298 w 11191298"/>
              <a:gd name="connsiteY2" fmla="*/ 6858000 h 6957161"/>
              <a:gd name="connsiteX3" fmla="*/ 4734341 w 11191298"/>
              <a:gd name="connsiteY3" fmla="*/ 6957161 h 6957161"/>
              <a:gd name="connsiteX4" fmla="*/ 0 w 11191298"/>
              <a:gd name="connsiteY4" fmla="*/ 37075 h 6957161"/>
              <a:gd name="connsiteX0" fmla="*/ 0 w 11191298"/>
              <a:gd name="connsiteY0" fmla="*/ 37075 h 6957161"/>
              <a:gd name="connsiteX1" fmla="*/ 11191298 w 11191298"/>
              <a:gd name="connsiteY1" fmla="*/ 0 h 6957161"/>
              <a:gd name="connsiteX2" fmla="*/ 11191298 w 11191298"/>
              <a:gd name="connsiteY2" fmla="*/ 6858000 h 6957161"/>
              <a:gd name="connsiteX3" fmla="*/ 4712900 w 11191298"/>
              <a:gd name="connsiteY3" fmla="*/ 6957161 h 6957161"/>
              <a:gd name="connsiteX4" fmla="*/ 0 w 11191298"/>
              <a:gd name="connsiteY4" fmla="*/ 37075 h 6957161"/>
              <a:gd name="connsiteX0" fmla="*/ 0 w 11234182"/>
              <a:gd name="connsiteY0" fmla="*/ 37075 h 6957161"/>
              <a:gd name="connsiteX1" fmla="*/ 11191298 w 11234182"/>
              <a:gd name="connsiteY1" fmla="*/ 0 h 6957161"/>
              <a:gd name="connsiteX2" fmla="*/ 11234182 w 11234182"/>
              <a:gd name="connsiteY2" fmla="*/ 6954894 h 6957161"/>
              <a:gd name="connsiteX3" fmla="*/ 4712900 w 11234182"/>
              <a:gd name="connsiteY3" fmla="*/ 6957161 h 6957161"/>
              <a:gd name="connsiteX4" fmla="*/ 0 w 11234182"/>
              <a:gd name="connsiteY4" fmla="*/ 37075 h 6957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4182" h="6957161">
                <a:moveTo>
                  <a:pt x="0" y="37075"/>
                </a:moveTo>
                <a:lnTo>
                  <a:pt x="11191298" y="0"/>
                </a:lnTo>
                <a:lnTo>
                  <a:pt x="11234182" y="6954894"/>
                </a:lnTo>
                <a:lnTo>
                  <a:pt x="4712900" y="6957161"/>
                </a:lnTo>
                <a:lnTo>
                  <a:pt x="0" y="37075"/>
                </a:lnTo>
                <a:close/>
              </a:path>
            </a:pathLst>
          </a:cu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800"/>
          </a:p>
        </p:txBody>
      </p:sp>
      <p:sp>
        <p:nvSpPr>
          <p:cNvPr id="7" name="Isosceles Triangle 6">
            <a:extLst>
              <a:ext uri="{FF2B5EF4-FFF2-40B4-BE49-F238E27FC236}">
                <a16:creationId xmlns:a16="http://schemas.microsoft.com/office/drawing/2014/main" id="{3E17F49F-B406-45ED-8AF1-F74BA385740F}"/>
              </a:ext>
            </a:extLst>
          </p:cNvPr>
          <p:cNvSpPr/>
          <p:nvPr/>
        </p:nvSpPr>
        <p:spPr>
          <a:xfrm rot="5400000">
            <a:off x="1941459" y="-1941456"/>
            <a:ext cx="7204912" cy="11087826"/>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901" y="903664"/>
            <a:ext cx="4006381" cy="2449524"/>
          </a:xfrm>
          <a:prstGeom prst="rect">
            <a:avLst/>
          </a:prstGeom>
        </p:spPr>
      </p:pic>
      <p:sp>
        <p:nvSpPr>
          <p:cNvPr id="9" name="Title 1">
            <a:extLst>
              <a:ext uri="{FF2B5EF4-FFF2-40B4-BE49-F238E27FC236}">
                <a16:creationId xmlns:a16="http://schemas.microsoft.com/office/drawing/2014/main" id="{A206237F-876F-4416-B0C3-1F3E372BB5D4}"/>
              </a:ext>
            </a:extLst>
          </p:cNvPr>
          <p:cNvSpPr>
            <a:spLocks noGrp="1"/>
          </p:cNvSpPr>
          <p:nvPr>
            <p:ph type="ctrTitle"/>
          </p:nvPr>
        </p:nvSpPr>
        <p:spPr>
          <a:xfrm>
            <a:off x="152410" y="1829012"/>
            <a:ext cx="18289191" cy="1514651"/>
          </a:xfrm>
        </p:spPr>
        <p:txBody>
          <a:bodyPr anchor="b">
            <a:normAutofit/>
          </a:bodyPr>
          <a:lstStyle>
            <a:lvl1pPr algn="r">
              <a:defRPr sz="5598"/>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C58AC213-991F-453C-BB8C-7825A34886A6}"/>
              </a:ext>
            </a:extLst>
          </p:cNvPr>
          <p:cNvSpPr>
            <a:spLocks noGrp="1"/>
          </p:cNvSpPr>
          <p:nvPr>
            <p:ph idx="1"/>
          </p:nvPr>
        </p:nvSpPr>
        <p:spPr>
          <a:xfrm>
            <a:off x="10945908" y="4281735"/>
            <a:ext cx="12525222" cy="8521348"/>
          </a:xfrm>
        </p:spPr>
        <p:txBody>
          <a:bodyPr>
            <a:normAutofit/>
          </a:bodyPr>
          <a:lstStyle>
            <a:lvl1pPr>
              <a:defRPr sz="4000"/>
            </a:lvl1pPr>
            <a:lvl2pPr>
              <a:defRPr sz="4000"/>
            </a:lvl2pPr>
            <a:lvl3pPr>
              <a:defRPr sz="4000"/>
            </a:lvl3pPr>
            <a:lvl4pPr>
              <a:defRPr sz="4000"/>
            </a:lvl4pPr>
            <a:lvl5pPr>
              <a:defRPr sz="4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569498"/>
      </p:ext>
    </p:extLst>
  </p:cSld>
  <p:clrMapOvr>
    <a:masterClrMapping/>
  </p:clrMapOvr>
  <p:hf sldNum="0" hdr="0" ftr="0"/>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Our Mission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C79CA9-92CA-4507-B84D-6684395955A7}"/>
              </a:ext>
            </a:extLst>
          </p:cNvPr>
          <p:cNvSpPr/>
          <p:nvPr/>
        </p:nvSpPr>
        <p:spPr>
          <a:xfrm>
            <a:off x="14804785" y="8367730"/>
            <a:ext cx="9580803" cy="53498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Poppins Light" charset="0"/>
            </a:endParaRPr>
          </a:p>
        </p:txBody>
      </p:sp>
      <p:sp>
        <p:nvSpPr>
          <p:cNvPr id="7" name="Picture Placeholder 6">
            <a:extLst>
              <a:ext uri="{FF2B5EF4-FFF2-40B4-BE49-F238E27FC236}">
                <a16:creationId xmlns:a16="http://schemas.microsoft.com/office/drawing/2014/main" id="{EC126504-8CB3-432D-BF68-441321BF3478}"/>
              </a:ext>
            </a:extLst>
          </p:cNvPr>
          <p:cNvSpPr>
            <a:spLocks noGrp="1"/>
          </p:cNvSpPr>
          <p:nvPr>
            <p:ph type="pic" sz="quarter" idx="10"/>
          </p:nvPr>
        </p:nvSpPr>
        <p:spPr>
          <a:xfrm>
            <a:off x="14804785" y="1053067"/>
            <a:ext cx="9580803" cy="7314027"/>
          </a:xfrm>
          <a:prstGeom prst="rect">
            <a:avLst/>
          </a:prstGeom>
        </p:spPr>
        <p:txBody>
          <a:bodyPr/>
          <a:lstStyle/>
          <a:p>
            <a:r>
              <a:rPr lang="en-US"/>
              <a:t>Click icon to add picture</a:t>
            </a:r>
          </a:p>
        </p:txBody>
      </p:sp>
      <p:sp>
        <p:nvSpPr>
          <p:cNvPr id="9" name="Text Placeholder 8">
            <a:extLst>
              <a:ext uri="{FF2B5EF4-FFF2-40B4-BE49-F238E27FC236}">
                <a16:creationId xmlns:a16="http://schemas.microsoft.com/office/drawing/2014/main" id="{BD4FC776-B994-4C1C-B562-57E8486225DE}"/>
              </a:ext>
            </a:extLst>
          </p:cNvPr>
          <p:cNvSpPr>
            <a:spLocks noGrp="1"/>
          </p:cNvSpPr>
          <p:nvPr>
            <p:ph type="body" sz="quarter" idx="11"/>
          </p:nvPr>
        </p:nvSpPr>
        <p:spPr>
          <a:xfrm>
            <a:off x="15303597" y="9559817"/>
            <a:ext cx="8129491" cy="3167171"/>
          </a:xfrm>
          <a:prstGeom prst="rect">
            <a:avLst/>
          </a:prstGeom>
        </p:spPr>
        <p:txBody>
          <a:bodyPr>
            <a:normAutofit/>
          </a:bodyPr>
          <a:lstStyle>
            <a:lvl1pPr marL="0" indent="0" algn="r">
              <a:buNone/>
              <a:defRPr sz="2400">
                <a:solidFill>
                  <a:schemeClr val="bg1"/>
                </a:solidFill>
                <a:latin typeface="+mn-lt"/>
              </a:defRPr>
            </a:lvl1pPr>
            <a:lvl2pPr algn="r">
              <a:defRPr sz="2400">
                <a:solidFill>
                  <a:schemeClr val="bg1"/>
                </a:solidFill>
                <a:latin typeface="+mn-lt"/>
              </a:defRPr>
            </a:lvl2pPr>
            <a:lvl3pPr algn="r">
              <a:defRPr sz="2400">
                <a:solidFill>
                  <a:schemeClr val="bg1"/>
                </a:solidFill>
                <a:latin typeface="+mn-lt"/>
              </a:defRPr>
            </a:lvl3pPr>
            <a:lvl4pPr algn="r">
              <a:defRPr sz="2400">
                <a:solidFill>
                  <a:schemeClr val="bg1"/>
                </a:solidFill>
                <a:latin typeface="+mn-lt"/>
              </a:defRPr>
            </a:lvl4pPr>
            <a:lvl5pPr algn="r">
              <a:defRPr sz="2400">
                <a:solidFill>
                  <a:schemeClr val="bg1"/>
                </a:solidFill>
                <a:latin typeface="+mn-lt"/>
              </a:defRPr>
            </a:lvl5pPr>
          </a:lstStyle>
          <a:p>
            <a:pPr lvl="0"/>
            <a:r>
              <a:rPr lang="en-US"/>
              <a:t>Edit Master text styles</a:t>
            </a:r>
          </a:p>
        </p:txBody>
      </p:sp>
      <p:sp>
        <p:nvSpPr>
          <p:cNvPr id="5" name="Rectangle 4">
            <a:extLst>
              <a:ext uri="{FF2B5EF4-FFF2-40B4-BE49-F238E27FC236}">
                <a16:creationId xmlns:a16="http://schemas.microsoft.com/office/drawing/2014/main" id="{2264D69E-9EF4-4D24-B0AD-F2075A47B2D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Content Placeholder 2">
            <a:extLst>
              <a:ext uri="{FF2B5EF4-FFF2-40B4-BE49-F238E27FC236}">
                <a16:creationId xmlns:a16="http://schemas.microsoft.com/office/drawing/2014/main" id="{146EBF4D-2516-4556-9459-754B3426D2C8}"/>
              </a:ext>
            </a:extLst>
          </p:cNvPr>
          <p:cNvSpPr>
            <a:spLocks noGrp="1"/>
          </p:cNvSpPr>
          <p:nvPr>
            <p:ph idx="1"/>
          </p:nvPr>
        </p:nvSpPr>
        <p:spPr>
          <a:xfrm>
            <a:off x="983411" y="3212989"/>
            <a:ext cx="12836106" cy="9513999"/>
          </a:xfrm>
          <a:prstGeom prst="rect">
            <a:avLst/>
          </a:prstGeom>
        </p:spPr>
        <p:txBody>
          <a:bodyPr>
            <a:normAutofit/>
          </a:bodyPr>
          <a:lstStyle>
            <a:lvl1pPr>
              <a:defRPr sz="2800"/>
            </a:lvl1pPr>
            <a:lvl2pPr>
              <a:defRPr sz="2800"/>
            </a:lvl2pPr>
            <a:lvl3pPr>
              <a:defRPr sz="2800"/>
            </a:lvl3pPr>
            <a:lvl4pPr>
              <a:defRPr sz="2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Freeform 13">
            <a:extLst>
              <a:ext uri="{FF2B5EF4-FFF2-40B4-BE49-F238E27FC236}">
                <a16:creationId xmlns:a16="http://schemas.microsoft.com/office/drawing/2014/main" id="{211D062C-8076-4B5B-A765-0E72870F5839}"/>
              </a:ext>
            </a:extLst>
          </p:cNvPr>
          <p:cNvSpPr>
            <a:spLocks noChangeArrowheads="1"/>
          </p:cNvSpPr>
          <p:nvPr/>
        </p:nvSpPr>
        <p:spPr bwMode="auto">
          <a:xfrm>
            <a:off x="984114" y="3057611"/>
            <a:ext cx="267279" cy="566956"/>
          </a:xfrm>
          <a:custGeom>
            <a:avLst/>
            <a:gdLst>
              <a:gd name="T0" fmla="*/ 178 w 232"/>
              <a:gd name="T1" fmla="*/ 0 h 498"/>
              <a:gd name="T2" fmla="*/ 178 w 232"/>
              <a:gd name="T3" fmla="*/ 0 h 498"/>
              <a:gd name="T4" fmla="*/ 222 w 232"/>
              <a:gd name="T5" fmla="*/ 53 h 498"/>
              <a:gd name="T6" fmla="*/ 160 w 232"/>
              <a:gd name="T7" fmla="*/ 115 h 498"/>
              <a:gd name="T8" fmla="*/ 107 w 232"/>
              <a:gd name="T9" fmla="*/ 62 h 498"/>
              <a:gd name="T10" fmla="*/ 178 w 232"/>
              <a:gd name="T11" fmla="*/ 0 h 498"/>
              <a:gd name="T12" fmla="*/ 72 w 232"/>
              <a:gd name="T13" fmla="*/ 497 h 498"/>
              <a:gd name="T14" fmla="*/ 72 w 232"/>
              <a:gd name="T15" fmla="*/ 497 h 498"/>
              <a:gd name="T16" fmla="*/ 45 w 232"/>
              <a:gd name="T17" fmla="*/ 407 h 498"/>
              <a:gd name="T18" fmla="*/ 81 w 232"/>
              <a:gd name="T19" fmla="*/ 284 h 498"/>
              <a:gd name="T20" fmla="*/ 81 w 232"/>
              <a:gd name="T21" fmla="*/ 257 h 498"/>
              <a:gd name="T22" fmla="*/ 19 w 232"/>
              <a:gd name="T23" fmla="*/ 284 h 498"/>
              <a:gd name="T24" fmla="*/ 0 w 232"/>
              <a:gd name="T25" fmla="*/ 266 h 498"/>
              <a:gd name="T26" fmla="*/ 169 w 232"/>
              <a:gd name="T27" fmla="*/ 178 h 498"/>
              <a:gd name="T28" fmla="*/ 187 w 232"/>
              <a:gd name="T29" fmla="*/ 257 h 498"/>
              <a:gd name="T30" fmla="*/ 151 w 232"/>
              <a:gd name="T31" fmla="*/ 390 h 498"/>
              <a:gd name="T32" fmla="*/ 160 w 232"/>
              <a:gd name="T33" fmla="*/ 425 h 498"/>
              <a:gd name="T34" fmla="*/ 213 w 232"/>
              <a:gd name="T35" fmla="*/ 390 h 498"/>
              <a:gd name="T36" fmla="*/ 231 w 232"/>
              <a:gd name="T37" fmla="*/ 407 h 498"/>
              <a:gd name="T38" fmla="*/ 72 w 232"/>
              <a:gd name="T39" fmla="*/ 49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2" h="498">
                <a:moveTo>
                  <a:pt x="178" y="0"/>
                </a:moveTo>
                <a:lnTo>
                  <a:pt x="178" y="0"/>
                </a:lnTo>
                <a:cubicBezTo>
                  <a:pt x="213" y="0"/>
                  <a:pt x="222" y="27"/>
                  <a:pt x="222" y="53"/>
                </a:cubicBezTo>
                <a:cubicBezTo>
                  <a:pt x="222" y="80"/>
                  <a:pt x="196" y="115"/>
                  <a:pt x="160" y="115"/>
                </a:cubicBezTo>
                <a:cubicBezTo>
                  <a:pt x="125" y="115"/>
                  <a:pt x="107" y="97"/>
                  <a:pt x="107" y="62"/>
                </a:cubicBezTo>
                <a:cubicBezTo>
                  <a:pt x="107" y="35"/>
                  <a:pt x="134" y="0"/>
                  <a:pt x="178" y="0"/>
                </a:cubicBezTo>
                <a:close/>
                <a:moveTo>
                  <a:pt x="72" y="497"/>
                </a:moveTo>
                <a:lnTo>
                  <a:pt x="72" y="497"/>
                </a:lnTo>
                <a:cubicBezTo>
                  <a:pt x="45" y="497"/>
                  <a:pt x="28" y="478"/>
                  <a:pt x="45" y="407"/>
                </a:cubicBezTo>
                <a:cubicBezTo>
                  <a:pt x="81" y="284"/>
                  <a:pt x="81" y="284"/>
                  <a:pt x="81" y="284"/>
                </a:cubicBezTo>
                <a:cubicBezTo>
                  <a:pt x="81" y="266"/>
                  <a:pt x="81" y="257"/>
                  <a:pt x="81" y="257"/>
                </a:cubicBezTo>
                <a:cubicBezTo>
                  <a:pt x="72" y="257"/>
                  <a:pt x="37" y="275"/>
                  <a:pt x="19" y="284"/>
                </a:cubicBezTo>
                <a:cubicBezTo>
                  <a:pt x="0" y="266"/>
                  <a:pt x="0" y="266"/>
                  <a:pt x="0" y="266"/>
                </a:cubicBezTo>
                <a:cubicBezTo>
                  <a:pt x="63" y="213"/>
                  <a:pt x="143" y="178"/>
                  <a:pt x="169" y="178"/>
                </a:cubicBezTo>
                <a:cubicBezTo>
                  <a:pt x="196" y="178"/>
                  <a:pt x="205" y="213"/>
                  <a:pt x="187" y="257"/>
                </a:cubicBezTo>
                <a:cubicBezTo>
                  <a:pt x="151" y="390"/>
                  <a:pt x="151" y="390"/>
                  <a:pt x="151" y="390"/>
                </a:cubicBezTo>
                <a:cubicBezTo>
                  <a:pt x="151" y="416"/>
                  <a:pt x="151" y="425"/>
                  <a:pt x="160" y="425"/>
                </a:cubicBezTo>
                <a:cubicBezTo>
                  <a:pt x="160" y="425"/>
                  <a:pt x="187" y="407"/>
                  <a:pt x="213" y="390"/>
                </a:cubicBezTo>
                <a:cubicBezTo>
                  <a:pt x="231" y="407"/>
                  <a:pt x="231" y="407"/>
                  <a:pt x="231" y="407"/>
                </a:cubicBezTo>
                <a:cubicBezTo>
                  <a:pt x="169" y="478"/>
                  <a:pt x="98" y="497"/>
                  <a:pt x="72" y="497"/>
                </a:cubicBezTo>
                <a:close/>
              </a:path>
            </a:pathLst>
          </a:custGeom>
          <a:solidFill>
            <a:srgbClr val="71273D"/>
          </a:solidFill>
          <a:ln>
            <a:noFill/>
          </a:ln>
          <a:effectLst/>
          <a:extLst>
            <a:ext uri="{91240B29-F687-4f45-9708-019B960494DF}"/>
            <a:ext uri="{AF507438-7753-43e0-B8FC-AC1667EBCBE1}"/>
          </a:extLst>
        </p:spPr>
        <p:txBody>
          <a:bodyPr wrap="none" lIns="34294" tIns="17147" rIns="34294" bIns="17147" anchor="ctr"/>
          <a:lstStyle/>
          <a:p>
            <a:pPr>
              <a:defRPr/>
            </a:pPr>
            <a:endParaRPr lang="en-US" dirty="0"/>
          </a:p>
        </p:txBody>
      </p:sp>
      <p:sp>
        <p:nvSpPr>
          <p:cNvPr id="11" name="Title 1">
            <a:extLst>
              <a:ext uri="{FF2B5EF4-FFF2-40B4-BE49-F238E27FC236}">
                <a16:creationId xmlns:a16="http://schemas.microsoft.com/office/drawing/2014/main" id="{6E1B874B-8F77-4A0E-8FF7-AFD4F0BF31DD}"/>
              </a:ext>
            </a:extLst>
          </p:cNvPr>
          <p:cNvSpPr>
            <a:spLocks noGrp="1"/>
          </p:cNvSpPr>
          <p:nvPr>
            <p:ph type="title"/>
          </p:nvPr>
        </p:nvSpPr>
        <p:spPr>
          <a:xfrm>
            <a:off x="983412" y="1170441"/>
            <a:ext cx="12848476" cy="2009105"/>
          </a:xfrm>
        </p:spPr>
        <p:txBody>
          <a:bodyPr>
            <a:normAutofit/>
          </a:bodyPr>
          <a:lstStyle>
            <a:lvl1pPr>
              <a:defRPr sz="5400" cap="all" baseline="0">
                <a:solidFill>
                  <a:schemeClr val="accent1"/>
                </a:solidFill>
                <a:latin typeface="+mn-lt"/>
              </a:defRPr>
            </a:lvl1pPr>
          </a:lstStyle>
          <a:p>
            <a:r>
              <a:rPr lang="en-US"/>
              <a:t>Click to edit Master title style</a:t>
            </a:r>
            <a:endParaRPr lang="en-US" dirty="0"/>
          </a:p>
        </p:txBody>
      </p:sp>
      <p:pic>
        <p:nvPicPr>
          <p:cNvPr id="15" name="Picture 14">
            <a:extLst>
              <a:ext uri="{FF2B5EF4-FFF2-40B4-BE49-F238E27FC236}">
                <a16:creationId xmlns:a16="http://schemas.microsoft.com/office/drawing/2014/main" id="{57BB0B82-3BDA-4C32-BD39-DC852E02FB1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
        <p:nvSpPr>
          <p:cNvPr id="20" name="Date Placeholder 3">
            <a:extLst>
              <a:ext uri="{FF2B5EF4-FFF2-40B4-BE49-F238E27FC236}">
                <a16:creationId xmlns:a16="http://schemas.microsoft.com/office/drawing/2014/main" id="{EB827973-59FE-457B-9FBB-ACE83AE52112}"/>
              </a:ext>
            </a:extLst>
          </p:cNvPr>
          <p:cNvSpPr txBox="1">
            <a:spLocks/>
          </p:cNvSpPr>
          <p:nvPr/>
        </p:nvSpPr>
        <p:spPr>
          <a:xfrm>
            <a:off x="17954995" y="279141"/>
            <a:ext cx="5960083" cy="730335"/>
          </a:xfrm>
          <a:prstGeom prst="rect">
            <a:avLst/>
          </a:prstGeom>
        </p:spPr>
        <p:txBody>
          <a:bodyPr vert="horz" lIns="182892" tIns="91446" rIns="182892" bIns="91446" rtlCol="0" anchor="ctr"/>
          <a:lstStyle>
            <a:defPPr>
              <a:defRPr lang="en-US"/>
            </a:defPPr>
            <a:lvl1pPr algn="l" rtl="0" fontAlgn="base">
              <a:spcBef>
                <a:spcPct val="0"/>
              </a:spcBef>
              <a:spcAft>
                <a:spcPct val="0"/>
              </a:spcAft>
              <a:defRPr lang="en-US" sz="1350" b="1" i="0" u="none" strike="noStrike" kern="1200" baseline="30000">
                <a:solidFill>
                  <a:schemeClr val="accent1"/>
                </a:solidFill>
                <a:latin typeface="Arial" charset="0"/>
                <a:ea typeface="+mn-ea"/>
                <a:cs typeface="+mn-cs"/>
              </a:defRPr>
            </a:lvl1pPr>
            <a:lvl2pPr marL="457200" algn="r" rtl="0" fontAlgn="base">
              <a:spcBef>
                <a:spcPct val="0"/>
              </a:spcBef>
              <a:spcAft>
                <a:spcPct val="0"/>
              </a:spcAft>
              <a:defRPr sz="1200" b="1" kern="1200">
                <a:solidFill>
                  <a:schemeClr val="bg1"/>
                </a:solidFill>
                <a:latin typeface="Arial" charset="0"/>
                <a:ea typeface="+mn-ea"/>
                <a:cs typeface="+mn-cs"/>
              </a:defRPr>
            </a:lvl2pPr>
            <a:lvl3pPr marL="914400" algn="r" rtl="0" fontAlgn="base">
              <a:spcBef>
                <a:spcPct val="0"/>
              </a:spcBef>
              <a:spcAft>
                <a:spcPct val="0"/>
              </a:spcAft>
              <a:defRPr sz="1200" b="1" kern="1200">
                <a:solidFill>
                  <a:schemeClr val="bg1"/>
                </a:solidFill>
                <a:latin typeface="Arial" charset="0"/>
                <a:ea typeface="+mn-ea"/>
                <a:cs typeface="+mn-cs"/>
              </a:defRPr>
            </a:lvl3pPr>
            <a:lvl4pPr marL="1371600" algn="r" rtl="0" fontAlgn="base">
              <a:spcBef>
                <a:spcPct val="0"/>
              </a:spcBef>
              <a:spcAft>
                <a:spcPct val="0"/>
              </a:spcAft>
              <a:defRPr sz="1200" b="1" kern="1200">
                <a:solidFill>
                  <a:schemeClr val="bg1"/>
                </a:solidFill>
                <a:latin typeface="Arial" charset="0"/>
                <a:ea typeface="+mn-ea"/>
                <a:cs typeface="+mn-cs"/>
              </a:defRPr>
            </a:lvl4pPr>
            <a:lvl5pPr marL="1828800" algn="r" rtl="0" fontAlgn="base">
              <a:spcBef>
                <a:spcPct val="0"/>
              </a:spcBef>
              <a:spcAft>
                <a:spcPct val="0"/>
              </a:spcAft>
              <a:defRPr sz="1200" b="1" kern="1200">
                <a:solidFill>
                  <a:schemeClr val="bg1"/>
                </a:solidFill>
                <a:latin typeface="Arial" charset="0"/>
                <a:ea typeface="+mn-ea"/>
                <a:cs typeface="+mn-cs"/>
              </a:defRPr>
            </a:lvl5pPr>
            <a:lvl6pPr marL="2286000" algn="l" defTabSz="914400" rtl="0" eaLnBrk="1" latinLnBrk="0" hangingPunct="1">
              <a:defRPr sz="1200" b="1" kern="1200">
                <a:solidFill>
                  <a:schemeClr val="bg1"/>
                </a:solidFill>
                <a:latin typeface="Arial" charset="0"/>
                <a:ea typeface="+mn-ea"/>
                <a:cs typeface="+mn-cs"/>
              </a:defRPr>
            </a:lvl6pPr>
            <a:lvl7pPr marL="2743200" algn="l" defTabSz="914400" rtl="0" eaLnBrk="1" latinLnBrk="0" hangingPunct="1">
              <a:defRPr sz="1200" b="1" kern="1200">
                <a:solidFill>
                  <a:schemeClr val="bg1"/>
                </a:solidFill>
                <a:latin typeface="Arial" charset="0"/>
                <a:ea typeface="+mn-ea"/>
                <a:cs typeface="+mn-cs"/>
              </a:defRPr>
            </a:lvl7pPr>
            <a:lvl8pPr marL="3200400" algn="l" defTabSz="914400" rtl="0" eaLnBrk="1" latinLnBrk="0" hangingPunct="1">
              <a:defRPr sz="1200" b="1" kern="1200">
                <a:solidFill>
                  <a:schemeClr val="bg1"/>
                </a:solidFill>
                <a:latin typeface="Arial" charset="0"/>
                <a:ea typeface="+mn-ea"/>
                <a:cs typeface="+mn-cs"/>
              </a:defRPr>
            </a:lvl8pPr>
            <a:lvl9pPr marL="3657600" algn="l" defTabSz="914400" rtl="0" eaLnBrk="1" latinLnBrk="0" hangingPunct="1">
              <a:defRPr sz="1200" b="1" kern="1200">
                <a:solidFill>
                  <a:schemeClr val="bg1"/>
                </a:solidFill>
                <a:latin typeface="Arial" charset="0"/>
                <a:ea typeface="+mn-ea"/>
                <a:cs typeface="+mn-cs"/>
              </a:defRPr>
            </a:lvl9pPr>
          </a:lstStyle>
          <a:p>
            <a:r>
              <a:rPr lang="en-US" sz="2700" dirty="0">
                <a:solidFill>
                  <a:schemeClr val="bg1"/>
                </a:solidFill>
              </a:rPr>
              <a:t>NATIONWIDE SERVICE | 877.525.4462 | KBKG.COM</a:t>
            </a:r>
          </a:p>
        </p:txBody>
      </p:sp>
    </p:spTree>
    <p:extLst>
      <p:ext uri="{BB962C8B-B14F-4D97-AF65-F5344CB8AC3E}">
        <p14:creationId xmlns:p14="http://schemas.microsoft.com/office/powerpoint/2010/main" val="3424709898"/>
      </p:ext>
    </p:extLst>
  </p:cSld>
  <p:clrMapOvr>
    <a:masterClrMapping/>
  </p:clrMapOvr>
  <p:hf hdr="0" ftr="0" dt="0"/>
  <p:extLst>
    <p:ext uri="{DCECCB84-F9BA-43D5-87BE-67443E8EF086}">
      <p15:sldGuideLst xmlns:p15="http://schemas.microsoft.com/office/powerpoint/2012/main">
        <p15:guide id="2" pos="8713">
          <p15:clr>
            <a:srgbClr val="FBAE40"/>
          </p15:clr>
        </p15:guide>
        <p15:guide id="3" orient="horz" pos="2017">
          <p15:clr>
            <a:srgbClr val="FBAE40"/>
          </p15:clr>
        </p15:guide>
        <p15:guide id="4" pos="1105">
          <p15:clr>
            <a:srgbClr val="FBAE40"/>
          </p15:clr>
        </p15:guide>
        <p15:guide id="5" pos="17427">
          <p15:clr>
            <a:srgbClr val="FBAE40"/>
          </p15:clr>
        </p15:guide>
        <p15:guide id="6" orient="horz" pos="4034">
          <p15:clr>
            <a:srgbClr val="FBAE40"/>
          </p15:clr>
        </p15:guide>
        <p15:guide id="7" pos="221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650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ocus Master - 9">
    <p:bg>
      <p:bgRef idx="1001">
        <a:schemeClr val="bg1"/>
      </p:bgRef>
    </p:bg>
    <p:spTree>
      <p:nvGrpSpPr>
        <p:cNvPr id="1" name=""/>
        <p:cNvGrpSpPr/>
        <p:nvPr/>
      </p:nvGrpSpPr>
      <p:grpSpPr>
        <a:xfrm>
          <a:off x="0" y="0"/>
          <a:ext cx="0" cy="0"/>
          <a:chOff x="0" y="0"/>
          <a:chExt cx="0" cy="0"/>
        </a:xfrm>
      </p:grpSpPr>
      <p:sp>
        <p:nvSpPr>
          <p:cNvPr id="10" name="Picture Placeholder 9"/>
          <p:cNvSpPr>
            <a:spLocks noGrp="1"/>
          </p:cNvSpPr>
          <p:nvPr userDrawn="1">
            <p:ph type="pic" sz="quarter" idx="10"/>
          </p:nvPr>
        </p:nvSpPr>
        <p:spPr>
          <a:xfrm>
            <a:off x="12154391" y="0"/>
            <a:ext cx="12231197" cy="13717588"/>
          </a:xfrm>
          <a:pattFill prst="pct75">
            <a:fgClr>
              <a:schemeClr val="bg2"/>
            </a:fgClr>
            <a:bgClr>
              <a:prstClr val="white"/>
            </a:bgClr>
          </a:pattFill>
        </p:spPr>
        <p:txBody>
          <a:bodyPr vert="horz" lIns="180000" tIns="93600" rIns="180000" bIns="93600" rtlCol="0">
            <a:normAutofit/>
          </a:bodyPr>
          <a:lstStyle>
            <a:lvl1pPr marL="0" indent="0">
              <a:buNone/>
              <a:defRPr lang="en-GB" sz="2800" baseline="0"/>
            </a:lvl1pPr>
          </a:lstStyle>
          <a:p>
            <a:pPr marL="685869" lvl="0" indent="-685869">
              <a:spcBef>
                <a:spcPts val="0"/>
              </a:spcBef>
            </a:pPr>
            <a:endParaRPr lang="en-GB" dirty="0"/>
          </a:p>
        </p:txBody>
      </p:sp>
      <p:sp>
        <p:nvSpPr>
          <p:cNvPr id="2" name="Title 1"/>
          <p:cNvSpPr>
            <a:spLocks noGrp="1"/>
          </p:cNvSpPr>
          <p:nvPr>
            <p:ph type="ctrTitle" hasCustomPrompt="1"/>
          </p:nvPr>
        </p:nvSpPr>
        <p:spPr>
          <a:xfrm>
            <a:off x="1116287" y="190816"/>
            <a:ext cx="9927724" cy="2159055"/>
          </a:xfrm>
        </p:spPr>
        <p:txBody>
          <a:bodyPr vert="horz" wrap="square" lIns="180000" tIns="93600" rIns="180000" bIns="93600" rtlCol="0" anchor="b" anchorCtr="0">
            <a:spAutoFit/>
          </a:bodyPr>
          <a:lstStyle>
            <a:lvl1pPr algn="l" defTabSz="1828983" rtl="0" eaLnBrk="1" latinLnBrk="0" hangingPunct="1">
              <a:spcBef>
                <a:spcPct val="0"/>
              </a:spcBef>
              <a:buNone/>
              <a:defRPr lang="en-GB" sz="6401" b="1" kern="1200" cap="all" spc="40" baseline="0" dirty="0">
                <a:solidFill>
                  <a:srgbClr val="72273E"/>
                </a:solidFill>
                <a:latin typeface="+mj-lt"/>
                <a:ea typeface="+mj-ea"/>
                <a:cs typeface="+mj-cs"/>
              </a:defRPr>
            </a:lvl1pPr>
          </a:lstStyle>
          <a:p>
            <a:r>
              <a:rPr lang="en-GB" dirty="0"/>
              <a:t>click to add </a:t>
            </a:r>
            <a:br>
              <a:rPr lang="en-GB" dirty="0"/>
            </a:br>
            <a:r>
              <a:rPr lang="en-GB" dirty="0"/>
              <a:t>slide title</a:t>
            </a:r>
          </a:p>
        </p:txBody>
      </p:sp>
      <p:sp>
        <p:nvSpPr>
          <p:cNvPr id="3" name="Subtitle 2"/>
          <p:cNvSpPr>
            <a:spLocks noGrp="1"/>
          </p:cNvSpPr>
          <p:nvPr>
            <p:ph type="subTitle" idx="1" hasCustomPrompt="1"/>
          </p:nvPr>
        </p:nvSpPr>
        <p:spPr>
          <a:xfrm>
            <a:off x="1116287" y="2936224"/>
            <a:ext cx="9927724" cy="685767"/>
          </a:xfrm>
        </p:spPr>
        <p:txBody>
          <a:bodyPr vert="horz" wrap="square" lIns="180000" tIns="93600" rIns="180000" bIns="93600" rtlCol="0" anchor="t" anchorCtr="0">
            <a:spAutoFit/>
          </a:bodyPr>
          <a:lstStyle>
            <a:lvl1pPr marL="0" indent="0" algn="l" defTabSz="1828983" rtl="0" eaLnBrk="1" latinLnBrk="0" hangingPunct="1">
              <a:lnSpc>
                <a:spcPct val="150000"/>
              </a:lnSpc>
              <a:spcBef>
                <a:spcPts val="0"/>
              </a:spcBef>
              <a:buFont typeface="Arial" pitchFamily="34" charset="0"/>
              <a:buNone/>
              <a:defRPr lang="en-GB" sz="2400" b="0" kern="1200" spc="40" baseline="0" dirty="0">
                <a:solidFill>
                  <a:srgbClr val="72273E"/>
                </a:solidFill>
                <a:latin typeface="+mn-lt"/>
                <a:ea typeface="+mn-ea"/>
                <a:cs typeface="+mn-cs"/>
              </a:defRPr>
            </a:lvl1pPr>
            <a:lvl2pPr marL="914491" indent="0" algn="ctr">
              <a:buNone/>
              <a:defRPr>
                <a:solidFill>
                  <a:schemeClr val="tx1">
                    <a:tint val="75000"/>
                  </a:schemeClr>
                </a:solidFill>
              </a:defRPr>
            </a:lvl2pPr>
            <a:lvl3pPr marL="1828983" indent="0" algn="ctr">
              <a:buNone/>
              <a:defRPr>
                <a:solidFill>
                  <a:schemeClr val="tx1">
                    <a:tint val="75000"/>
                  </a:schemeClr>
                </a:solidFill>
              </a:defRPr>
            </a:lvl3pPr>
            <a:lvl4pPr marL="2743474" indent="0" algn="ctr">
              <a:buNone/>
              <a:defRPr>
                <a:solidFill>
                  <a:schemeClr val="tx1">
                    <a:tint val="75000"/>
                  </a:schemeClr>
                </a:solidFill>
              </a:defRPr>
            </a:lvl4pPr>
            <a:lvl5pPr marL="3657966" indent="0" algn="ctr">
              <a:buNone/>
              <a:defRPr>
                <a:solidFill>
                  <a:schemeClr val="tx1">
                    <a:tint val="75000"/>
                  </a:schemeClr>
                </a:solidFill>
              </a:defRPr>
            </a:lvl5pPr>
            <a:lvl6pPr marL="4572457" indent="0" algn="ctr">
              <a:buNone/>
              <a:defRPr>
                <a:solidFill>
                  <a:schemeClr val="tx1">
                    <a:tint val="75000"/>
                  </a:schemeClr>
                </a:solidFill>
              </a:defRPr>
            </a:lvl6pPr>
            <a:lvl7pPr marL="5486949" indent="0" algn="ctr">
              <a:buNone/>
              <a:defRPr>
                <a:solidFill>
                  <a:schemeClr val="tx1">
                    <a:tint val="75000"/>
                  </a:schemeClr>
                </a:solidFill>
              </a:defRPr>
            </a:lvl7pPr>
            <a:lvl8pPr marL="6401440" indent="0" algn="ctr">
              <a:buNone/>
              <a:defRPr>
                <a:solidFill>
                  <a:schemeClr val="tx1">
                    <a:tint val="75000"/>
                  </a:schemeClr>
                </a:solidFill>
              </a:defRPr>
            </a:lvl8pPr>
            <a:lvl9pPr marL="7315932" indent="0" algn="ctr">
              <a:buNone/>
              <a:defRPr>
                <a:solidFill>
                  <a:schemeClr val="tx1">
                    <a:tint val="75000"/>
                  </a:schemeClr>
                </a:solidFill>
              </a:defRPr>
            </a:lvl9pPr>
          </a:lstStyle>
          <a:p>
            <a:r>
              <a:rPr lang="en-US" dirty="0"/>
              <a:t>Click to add subtitle</a:t>
            </a:r>
            <a:endParaRPr lang="en-GB" dirty="0"/>
          </a:p>
        </p:txBody>
      </p:sp>
      <p:sp>
        <p:nvSpPr>
          <p:cNvPr id="15" name="Footer Placeholder 4">
            <a:extLst>
              <a:ext uri="{FF2B5EF4-FFF2-40B4-BE49-F238E27FC236}">
                <a16:creationId xmlns:a16="http://schemas.microsoft.com/office/drawing/2014/main" id="{C28764F8-17EA-482E-BA1D-993AFF12144B}"/>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rgbClr val="72273E"/>
                </a:solidFill>
              </a:defRPr>
            </a:lvl1pPr>
          </a:lstStyle>
          <a:p>
            <a:endParaRPr lang="en-GB" dirty="0"/>
          </a:p>
        </p:txBody>
      </p:sp>
      <p:pic>
        <p:nvPicPr>
          <p:cNvPr id="16" name="Picture 15">
            <a:extLst>
              <a:ext uri="{FF2B5EF4-FFF2-40B4-BE49-F238E27FC236}">
                <a16:creationId xmlns:a16="http://schemas.microsoft.com/office/drawing/2014/main" id="{E86FFA02-F391-4D71-A071-C31ED7AD77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001591" y="6564788"/>
            <a:ext cx="13717588" cy="588012"/>
          </a:xfrm>
          <a:prstGeom prst="rect">
            <a:avLst/>
          </a:prstGeom>
        </p:spPr>
      </p:pic>
    </p:spTree>
    <p:extLst>
      <p:ext uri="{BB962C8B-B14F-4D97-AF65-F5344CB8AC3E}">
        <p14:creationId xmlns:p14="http://schemas.microsoft.com/office/powerpoint/2010/main" val="192366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1FFB75-883E-45DC-B32F-1B651DA87621}"/>
              </a:ext>
            </a:extLst>
          </p:cNvPr>
          <p:cNvPicPr>
            <a:picLocks noChangeAspect="1"/>
          </p:cNvPicPr>
          <p:nvPr/>
        </p:nvPicPr>
        <p:blipFill rotWithShape="1">
          <a:blip r:embed="rId2"/>
          <a:srcRect r="263"/>
          <a:stretch/>
        </p:blipFill>
        <p:spPr>
          <a:xfrm>
            <a:off x="0" y="0"/>
            <a:ext cx="24385588" cy="13753752"/>
          </a:xfrm>
          <a:prstGeom prst="rect">
            <a:avLst/>
          </a:prstGeom>
        </p:spPr>
      </p:pic>
      <p:sp>
        <p:nvSpPr>
          <p:cNvPr id="5" name="Rectangle 4">
            <a:extLst>
              <a:ext uri="{FF2B5EF4-FFF2-40B4-BE49-F238E27FC236}">
                <a16:creationId xmlns:a16="http://schemas.microsoft.com/office/drawing/2014/main" id="{D696A537-0B80-4F37-910F-5BCA1B8704D6}"/>
              </a:ext>
            </a:extLst>
          </p:cNvPr>
          <p:cNvSpPr/>
          <p:nvPr/>
        </p:nvSpPr>
        <p:spPr>
          <a:xfrm>
            <a:off x="0" y="1"/>
            <a:ext cx="24385588" cy="13753754"/>
          </a:xfrm>
          <a:prstGeom prst="rect">
            <a:avLst/>
          </a:prstGeom>
          <a:solidFill>
            <a:schemeClr val="dk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dirty="0"/>
          </a:p>
        </p:txBody>
      </p:sp>
    </p:spTree>
    <p:extLst>
      <p:ext uri="{BB962C8B-B14F-4D97-AF65-F5344CB8AC3E}">
        <p14:creationId xmlns:p14="http://schemas.microsoft.com/office/powerpoint/2010/main" val="3833265158"/>
      </p:ext>
    </p:extLst>
  </p:cSld>
  <p:clrMapOvr>
    <a:masterClrMapping/>
  </p:clrMapOvr>
  <p:hf sldNum="0" hdr="0" ftr="0"/>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0A44A3-641C-4DD1-810F-79A17D115DD8}"/>
              </a:ext>
            </a:extLst>
          </p:cNvPr>
          <p:cNvPicPr>
            <a:picLocks noChangeAspect="1"/>
          </p:cNvPicPr>
          <p:nvPr/>
        </p:nvPicPr>
        <p:blipFill rotWithShape="1">
          <a:blip r:embed="rId2"/>
          <a:srcRect r="263"/>
          <a:stretch/>
        </p:blipFill>
        <p:spPr>
          <a:xfrm>
            <a:off x="0" y="0"/>
            <a:ext cx="24385588" cy="13753752"/>
          </a:xfrm>
          <a:prstGeom prst="rect">
            <a:avLst/>
          </a:prstGeom>
        </p:spPr>
      </p:pic>
      <p:sp>
        <p:nvSpPr>
          <p:cNvPr id="4" name="Rectangle 3">
            <a:extLst>
              <a:ext uri="{FF2B5EF4-FFF2-40B4-BE49-F238E27FC236}">
                <a16:creationId xmlns:a16="http://schemas.microsoft.com/office/drawing/2014/main" id="{6CDB2498-B253-49E7-9321-86B43C0EE2C6}"/>
              </a:ext>
            </a:extLst>
          </p:cNvPr>
          <p:cNvSpPr/>
          <p:nvPr/>
        </p:nvSpPr>
        <p:spPr>
          <a:xfrm>
            <a:off x="0" y="1"/>
            <a:ext cx="24385588" cy="13753754"/>
          </a:xfrm>
          <a:prstGeom prst="rect">
            <a:avLst/>
          </a:prstGeom>
          <a:solidFill>
            <a:schemeClr val="dk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dirty="0"/>
          </a:p>
        </p:txBody>
      </p:sp>
      <p:pic>
        <p:nvPicPr>
          <p:cNvPr id="8" name="Picture 7">
            <a:extLst>
              <a:ext uri="{FF2B5EF4-FFF2-40B4-BE49-F238E27FC236}">
                <a16:creationId xmlns:a16="http://schemas.microsoft.com/office/drawing/2014/main" id="{2B01655C-1FB8-45A8-8E95-20A6B6356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5340" y="914506"/>
            <a:ext cx="2886760" cy="1641782"/>
          </a:xfrm>
          <a:prstGeom prst="rect">
            <a:avLst/>
          </a:prstGeom>
        </p:spPr>
      </p:pic>
    </p:spTree>
    <p:extLst>
      <p:ext uri="{BB962C8B-B14F-4D97-AF65-F5344CB8AC3E}">
        <p14:creationId xmlns:p14="http://schemas.microsoft.com/office/powerpoint/2010/main" val="1944508959"/>
      </p:ext>
    </p:extLst>
  </p:cSld>
  <p:clrMapOvr>
    <a:masterClrMapping/>
  </p:clrMapOvr>
  <p:hf sldNum="0" hdr="0" ftr="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037F-D689-4357-8F95-79E7DA94B737}"/>
              </a:ext>
            </a:extLst>
          </p:cNvPr>
          <p:cNvSpPr>
            <a:spLocks noGrp="1"/>
          </p:cNvSpPr>
          <p:nvPr>
            <p:ph type="title"/>
          </p:nvPr>
        </p:nvSpPr>
        <p:spPr>
          <a:xfrm>
            <a:off x="1676509" y="1639848"/>
            <a:ext cx="11887974" cy="1532797"/>
          </a:xfrm>
        </p:spPr>
        <p:txBody>
          <a:bodyPr>
            <a:normAutofit/>
          </a:bodyPr>
          <a:lstStyle>
            <a:lvl1pPr>
              <a:defRPr sz="5600" cap="all" baseline="0">
                <a:solidFill>
                  <a:schemeClr val="accent1"/>
                </a:solidFill>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A99C5B5-03E3-43F1-A1DB-15698551564A}"/>
              </a:ext>
            </a:extLst>
          </p:cNvPr>
          <p:cNvSpPr>
            <a:spLocks noGrp="1"/>
          </p:cNvSpPr>
          <p:nvPr>
            <p:ph idx="1"/>
          </p:nvPr>
        </p:nvSpPr>
        <p:spPr>
          <a:xfrm>
            <a:off x="1676509" y="3754192"/>
            <a:ext cx="11887974" cy="8601164"/>
          </a:xfrm>
        </p:spPr>
        <p:txBody>
          <a:bodyPr/>
          <a:lstStyle>
            <a:lvl1pPr>
              <a:defRPr sz="4000"/>
            </a:lvl1pPr>
            <a:lvl2pPr>
              <a:defRPr sz="4000"/>
            </a:lvl2pPr>
            <a:lvl3pPr>
              <a:defRPr sz="4000"/>
            </a:lvl3pPr>
            <a:lvl4pPr>
              <a:defRPr sz="4000"/>
            </a:lvl4pPr>
            <a:lvl5pPr>
              <a:defRPr sz="4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3D7E2C0A-AF90-4390-854A-A63DBED40EB4}"/>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Picture Placeholder 6">
            <a:extLst>
              <a:ext uri="{FF2B5EF4-FFF2-40B4-BE49-F238E27FC236}">
                <a16:creationId xmlns:a16="http://schemas.microsoft.com/office/drawing/2014/main" id="{C3AE8EF0-4296-4A0B-99D4-97C855EA4974}"/>
              </a:ext>
            </a:extLst>
          </p:cNvPr>
          <p:cNvSpPr>
            <a:spLocks noGrp="1"/>
          </p:cNvSpPr>
          <p:nvPr>
            <p:ph type="pic" sz="quarter" idx="11"/>
          </p:nvPr>
        </p:nvSpPr>
        <p:spPr>
          <a:xfrm>
            <a:off x="14804787" y="1058302"/>
            <a:ext cx="9580802" cy="12659283"/>
          </a:xfrm>
        </p:spPr>
        <p:txBody>
          <a:bodyPr/>
          <a:lstStyle/>
          <a:p>
            <a:r>
              <a:rPr lang="en-US" dirty="0"/>
              <a:t>Click icon to add picture</a:t>
            </a:r>
          </a:p>
        </p:txBody>
      </p:sp>
      <p:pic>
        <p:nvPicPr>
          <p:cNvPr id="11" name="Picture 10">
            <a:extLst>
              <a:ext uri="{FF2B5EF4-FFF2-40B4-BE49-F238E27FC236}">
                <a16:creationId xmlns:a16="http://schemas.microsoft.com/office/drawing/2014/main" id="{085844D0-F82B-463A-955E-212791040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20" y="86420"/>
            <a:ext cx="6618527" cy="971881"/>
          </a:xfrm>
          <a:prstGeom prst="rect">
            <a:avLst/>
          </a:prstGeom>
        </p:spPr>
      </p:pic>
    </p:spTree>
    <p:extLst>
      <p:ext uri="{BB962C8B-B14F-4D97-AF65-F5344CB8AC3E}">
        <p14:creationId xmlns:p14="http://schemas.microsoft.com/office/powerpoint/2010/main" val="2462854833"/>
      </p:ext>
    </p:extLst>
  </p:cSld>
  <p:clrMapOvr>
    <a:masterClrMapping/>
  </p:clrMapOvr>
  <p:hf sldNum="0" hdr="0" ft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36648F-CB80-47E0-82DA-DCC2A53717B2}"/>
              </a:ext>
            </a:extLst>
          </p:cNvPr>
          <p:cNvPicPr>
            <a:picLocks noChangeAspect="1"/>
          </p:cNvPicPr>
          <p:nvPr/>
        </p:nvPicPr>
        <p:blipFill>
          <a:blip r:embed="rId2"/>
          <a:stretch>
            <a:fillRect/>
          </a:stretch>
        </p:blipFill>
        <p:spPr>
          <a:xfrm>
            <a:off x="0" y="33432"/>
            <a:ext cx="24326156" cy="13684156"/>
          </a:xfrm>
          <a:prstGeom prst="rect">
            <a:avLst/>
          </a:prstGeom>
        </p:spPr>
      </p:pic>
      <p:sp>
        <p:nvSpPr>
          <p:cNvPr id="9" name="Rectangle 5">
            <a:extLst>
              <a:ext uri="{FF2B5EF4-FFF2-40B4-BE49-F238E27FC236}">
                <a16:creationId xmlns:a16="http://schemas.microsoft.com/office/drawing/2014/main" id="{F38F7343-6585-46C0-8E25-081A88D6A8BD}"/>
              </a:ext>
            </a:extLst>
          </p:cNvPr>
          <p:cNvSpPr/>
          <p:nvPr/>
        </p:nvSpPr>
        <p:spPr>
          <a:xfrm>
            <a:off x="-97995" y="16716"/>
            <a:ext cx="24471122" cy="13717588"/>
          </a:xfrm>
          <a:custGeom>
            <a:avLst/>
            <a:gdLst>
              <a:gd name="connsiteX0" fmla="*/ 0 w 12234764"/>
              <a:gd name="connsiteY0" fmla="*/ 0 h 6858000"/>
              <a:gd name="connsiteX1" fmla="*/ 12234764 w 12234764"/>
              <a:gd name="connsiteY1" fmla="*/ 0 h 6858000"/>
              <a:gd name="connsiteX2" fmla="*/ 12234764 w 12234764"/>
              <a:gd name="connsiteY2" fmla="*/ 6858000 h 6858000"/>
              <a:gd name="connsiteX3" fmla="*/ 0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3006671 w 12234764"/>
              <a:gd name="connsiteY3" fmla="*/ 6858000 h 6858000"/>
              <a:gd name="connsiteX4" fmla="*/ 0 w 12234764"/>
              <a:gd name="connsiteY4" fmla="*/ 0 h 6858000"/>
              <a:gd name="connsiteX0" fmla="*/ 0 w 12234764"/>
              <a:gd name="connsiteY0" fmla="*/ 0 h 6873498"/>
              <a:gd name="connsiteX1" fmla="*/ 12234764 w 12234764"/>
              <a:gd name="connsiteY1" fmla="*/ 0 h 6873498"/>
              <a:gd name="connsiteX2" fmla="*/ 12234764 w 12234764"/>
              <a:gd name="connsiteY2" fmla="*/ 6858000 h 6873498"/>
              <a:gd name="connsiteX3" fmla="*/ 4494508 w 12234764"/>
              <a:gd name="connsiteY3" fmla="*/ 6873498 h 6873498"/>
              <a:gd name="connsiteX4" fmla="*/ 0 w 12234764"/>
              <a:gd name="connsiteY4" fmla="*/ 0 h 6873498"/>
              <a:gd name="connsiteX0" fmla="*/ 0 w 12234764"/>
              <a:gd name="connsiteY0" fmla="*/ 0 h 6904495"/>
              <a:gd name="connsiteX1" fmla="*/ 12234764 w 12234764"/>
              <a:gd name="connsiteY1" fmla="*/ 0 h 6904495"/>
              <a:gd name="connsiteX2" fmla="*/ 12234764 w 12234764"/>
              <a:gd name="connsiteY2" fmla="*/ 6858000 h 6904495"/>
              <a:gd name="connsiteX3" fmla="*/ 5021451 w 12234764"/>
              <a:gd name="connsiteY3" fmla="*/ 6904495 h 6904495"/>
              <a:gd name="connsiteX4" fmla="*/ 0 w 12234764"/>
              <a:gd name="connsiteY4" fmla="*/ 0 h 6904495"/>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1047655 w 12234764"/>
              <a:gd name="connsiteY4" fmla="*/ 1610608 h 6858000"/>
              <a:gd name="connsiteX5" fmla="*/ 0 w 12234764"/>
              <a:gd name="connsiteY5"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24767 w 12234764"/>
              <a:gd name="connsiteY4" fmla="*/ 882188 h 6858000"/>
              <a:gd name="connsiteX5" fmla="*/ 0 w 1223476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4764" h="6858000">
                <a:moveTo>
                  <a:pt x="0" y="0"/>
                </a:moveTo>
                <a:lnTo>
                  <a:pt x="12234764" y="0"/>
                </a:lnTo>
                <a:lnTo>
                  <a:pt x="12234764" y="6858000"/>
                </a:lnTo>
                <a:lnTo>
                  <a:pt x="4448013" y="6858000"/>
                </a:lnTo>
                <a:lnTo>
                  <a:pt x="24767" y="882188"/>
                </a:lnTo>
                <a:lnTo>
                  <a:pt x="0" y="0"/>
                </a:ln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800" dirty="0"/>
          </a:p>
        </p:txBody>
      </p:sp>
      <p:sp>
        <p:nvSpPr>
          <p:cNvPr id="11" name="Isosceles Triangle 10">
            <a:extLst>
              <a:ext uri="{FF2B5EF4-FFF2-40B4-BE49-F238E27FC236}">
                <a16:creationId xmlns:a16="http://schemas.microsoft.com/office/drawing/2014/main" id="{C26C851B-7AE5-4584-9A74-1BC920A57758}"/>
              </a:ext>
            </a:extLst>
          </p:cNvPr>
          <p:cNvSpPr/>
          <p:nvPr/>
        </p:nvSpPr>
        <p:spPr>
          <a:xfrm rot="5400000">
            <a:off x="1861548" y="-1958170"/>
            <a:ext cx="7204912" cy="11087826"/>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4591349" y="3962859"/>
            <a:ext cx="18289191" cy="1514651"/>
          </a:xfrm>
        </p:spPr>
        <p:txBody>
          <a:bodyPr anchor="b">
            <a:normAutofit/>
          </a:bodyPr>
          <a:lstStyle>
            <a:lvl1pPr algn="r">
              <a:defRPr sz="9600">
                <a:latin typeface="+mn-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90CF8A-E109-418A-BF76-4AEC9C857E06}"/>
              </a:ext>
            </a:extLst>
          </p:cNvPr>
          <p:cNvSpPr>
            <a:spLocks noGrp="1"/>
          </p:cNvSpPr>
          <p:nvPr>
            <p:ph type="subTitle" idx="1"/>
          </p:nvPr>
        </p:nvSpPr>
        <p:spPr>
          <a:xfrm>
            <a:off x="6896550" y="7204916"/>
            <a:ext cx="15983991" cy="1102780"/>
          </a:xfrm>
        </p:spPr>
        <p:txBody>
          <a:bodyPr/>
          <a:lstStyle>
            <a:lvl1pPr marL="0" indent="0" algn="r">
              <a:buNone/>
              <a:defRPr sz="4800"/>
            </a:lvl1pPr>
            <a:lvl2pPr marL="914446" indent="0" algn="ctr">
              <a:buNone/>
              <a:defRPr sz="4000"/>
            </a:lvl2pPr>
            <a:lvl3pPr marL="1828891" indent="0" algn="ctr">
              <a:buNone/>
              <a:defRPr sz="3600"/>
            </a:lvl3pPr>
            <a:lvl4pPr marL="2743337" indent="0" algn="ctr">
              <a:buNone/>
              <a:defRPr sz="3200"/>
            </a:lvl4pPr>
            <a:lvl5pPr marL="3657783" indent="0" algn="ctr">
              <a:buNone/>
              <a:defRPr sz="3200"/>
            </a:lvl5pPr>
            <a:lvl6pPr marL="4572229" indent="0" algn="ctr">
              <a:buNone/>
              <a:defRPr sz="3200"/>
            </a:lvl6pPr>
            <a:lvl7pPr marL="5486674" indent="0" algn="ctr">
              <a:buNone/>
              <a:defRPr sz="3200"/>
            </a:lvl7pPr>
            <a:lvl8pPr marL="6401120" indent="0" algn="ctr">
              <a:buNone/>
              <a:defRPr sz="3200"/>
            </a:lvl8pPr>
            <a:lvl9pPr marL="7315566" indent="0" algn="ctr">
              <a:buNone/>
              <a:defRPr sz="32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0550C349-5491-4C21-8662-D667049876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899" y="903664"/>
            <a:ext cx="4006381" cy="2449524"/>
          </a:xfrm>
          <a:prstGeom prst="rect">
            <a:avLst/>
          </a:prstGeom>
        </p:spPr>
      </p:pic>
    </p:spTree>
    <p:extLst>
      <p:ext uri="{BB962C8B-B14F-4D97-AF65-F5344CB8AC3E}">
        <p14:creationId xmlns:p14="http://schemas.microsoft.com/office/powerpoint/2010/main" val="1208875268"/>
      </p:ext>
    </p:extLst>
  </p:cSld>
  <p:clrMapOvr>
    <a:masterClrMapping/>
  </p:clrMapOvr>
  <p:hf sldNum="0" hdr="0" ftr="0"/>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4E0FB1-0462-47AD-8999-40B45AF1D98B}"/>
              </a:ext>
            </a:extLst>
          </p:cNvPr>
          <p:cNvPicPr>
            <a:picLocks noChangeAspect="1"/>
          </p:cNvPicPr>
          <p:nvPr/>
        </p:nvPicPr>
        <p:blipFill rotWithShape="1">
          <a:blip r:embed="rId2"/>
          <a:srcRect r="263"/>
          <a:stretch/>
        </p:blipFill>
        <p:spPr>
          <a:xfrm>
            <a:off x="0" y="0"/>
            <a:ext cx="24385588" cy="13753752"/>
          </a:xfrm>
          <a:prstGeom prst="rect">
            <a:avLst/>
          </a:prstGeom>
        </p:spPr>
      </p:pic>
      <p:sp>
        <p:nvSpPr>
          <p:cNvPr id="8" name="Rectangle 7">
            <a:extLst>
              <a:ext uri="{FF2B5EF4-FFF2-40B4-BE49-F238E27FC236}">
                <a16:creationId xmlns:a16="http://schemas.microsoft.com/office/drawing/2014/main" id="{84C50B38-B4E7-493F-B38B-336BCFBA503E}"/>
              </a:ext>
            </a:extLst>
          </p:cNvPr>
          <p:cNvSpPr/>
          <p:nvPr/>
        </p:nvSpPr>
        <p:spPr>
          <a:xfrm>
            <a:off x="0" y="2"/>
            <a:ext cx="24385588" cy="13769354"/>
          </a:xfrm>
          <a:prstGeom prst="rect">
            <a:avLst/>
          </a:prstGeom>
          <a:solidFill>
            <a:schemeClr val="dk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4800" dirty="0"/>
          </a:p>
        </p:txBody>
      </p:sp>
      <p:pic>
        <p:nvPicPr>
          <p:cNvPr id="3" name="Picture 2">
            <a:extLst>
              <a:ext uri="{FF2B5EF4-FFF2-40B4-BE49-F238E27FC236}">
                <a16:creationId xmlns:a16="http://schemas.microsoft.com/office/drawing/2014/main" id="{18CD2889-91C8-493F-A162-E3D3D7864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5304" y="1219341"/>
            <a:ext cx="2934981" cy="1669205"/>
          </a:xfrm>
          <a:prstGeom prst="rect">
            <a:avLst/>
          </a:prstGeom>
        </p:spPr>
      </p:pic>
    </p:spTree>
    <p:extLst>
      <p:ext uri="{BB962C8B-B14F-4D97-AF65-F5344CB8AC3E}">
        <p14:creationId xmlns:p14="http://schemas.microsoft.com/office/powerpoint/2010/main" val="2806273344"/>
      </p:ext>
    </p:extLst>
  </p:cSld>
  <p:clrMapOvr>
    <a:masterClrMapping/>
  </p:clrMapOvr>
  <p:hf sldNum="0" hdr="0" ft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6F5E42-F5D9-40CB-9660-20C2AB69CA0D}"/>
              </a:ext>
            </a:extLst>
          </p:cNvPr>
          <p:cNvPicPr>
            <a:picLocks noChangeAspect="1"/>
          </p:cNvPicPr>
          <p:nvPr/>
        </p:nvPicPr>
        <p:blipFill>
          <a:blip r:embed="rId2"/>
          <a:stretch>
            <a:fillRect/>
          </a:stretch>
        </p:blipFill>
        <p:spPr>
          <a:xfrm>
            <a:off x="0" y="33432"/>
            <a:ext cx="24326156" cy="13684156"/>
          </a:xfrm>
          <a:prstGeom prst="rect">
            <a:avLst/>
          </a:prstGeom>
        </p:spPr>
      </p:pic>
      <p:sp>
        <p:nvSpPr>
          <p:cNvPr id="12" name="Rectangle 5">
            <a:extLst>
              <a:ext uri="{FF2B5EF4-FFF2-40B4-BE49-F238E27FC236}">
                <a16:creationId xmlns:a16="http://schemas.microsoft.com/office/drawing/2014/main" id="{01A20142-C591-4775-9352-554B06FBCE01}"/>
              </a:ext>
            </a:extLst>
          </p:cNvPr>
          <p:cNvSpPr/>
          <p:nvPr/>
        </p:nvSpPr>
        <p:spPr>
          <a:xfrm>
            <a:off x="-97995" y="16716"/>
            <a:ext cx="24471122" cy="13717588"/>
          </a:xfrm>
          <a:custGeom>
            <a:avLst/>
            <a:gdLst>
              <a:gd name="connsiteX0" fmla="*/ 0 w 12234764"/>
              <a:gd name="connsiteY0" fmla="*/ 0 h 6858000"/>
              <a:gd name="connsiteX1" fmla="*/ 12234764 w 12234764"/>
              <a:gd name="connsiteY1" fmla="*/ 0 h 6858000"/>
              <a:gd name="connsiteX2" fmla="*/ 12234764 w 12234764"/>
              <a:gd name="connsiteY2" fmla="*/ 6858000 h 6858000"/>
              <a:gd name="connsiteX3" fmla="*/ 0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3006671 w 12234764"/>
              <a:gd name="connsiteY3" fmla="*/ 6858000 h 6858000"/>
              <a:gd name="connsiteX4" fmla="*/ 0 w 12234764"/>
              <a:gd name="connsiteY4" fmla="*/ 0 h 6858000"/>
              <a:gd name="connsiteX0" fmla="*/ 0 w 12234764"/>
              <a:gd name="connsiteY0" fmla="*/ 0 h 6873498"/>
              <a:gd name="connsiteX1" fmla="*/ 12234764 w 12234764"/>
              <a:gd name="connsiteY1" fmla="*/ 0 h 6873498"/>
              <a:gd name="connsiteX2" fmla="*/ 12234764 w 12234764"/>
              <a:gd name="connsiteY2" fmla="*/ 6858000 h 6873498"/>
              <a:gd name="connsiteX3" fmla="*/ 4494508 w 12234764"/>
              <a:gd name="connsiteY3" fmla="*/ 6873498 h 6873498"/>
              <a:gd name="connsiteX4" fmla="*/ 0 w 12234764"/>
              <a:gd name="connsiteY4" fmla="*/ 0 h 6873498"/>
              <a:gd name="connsiteX0" fmla="*/ 0 w 12234764"/>
              <a:gd name="connsiteY0" fmla="*/ 0 h 6904495"/>
              <a:gd name="connsiteX1" fmla="*/ 12234764 w 12234764"/>
              <a:gd name="connsiteY1" fmla="*/ 0 h 6904495"/>
              <a:gd name="connsiteX2" fmla="*/ 12234764 w 12234764"/>
              <a:gd name="connsiteY2" fmla="*/ 6858000 h 6904495"/>
              <a:gd name="connsiteX3" fmla="*/ 5021451 w 12234764"/>
              <a:gd name="connsiteY3" fmla="*/ 6904495 h 6904495"/>
              <a:gd name="connsiteX4" fmla="*/ 0 w 12234764"/>
              <a:gd name="connsiteY4" fmla="*/ 0 h 6904495"/>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1047655 w 12234764"/>
              <a:gd name="connsiteY4" fmla="*/ 1610608 h 6858000"/>
              <a:gd name="connsiteX5" fmla="*/ 0 w 12234764"/>
              <a:gd name="connsiteY5"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24767 w 12234764"/>
              <a:gd name="connsiteY4" fmla="*/ 882188 h 6858000"/>
              <a:gd name="connsiteX5" fmla="*/ 0 w 1223476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4764" h="6858000">
                <a:moveTo>
                  <a:pt x="0" y="0"/>
                </a:moveTo>
                <a:lnTo>
                  <a:pt x="12234764" y="0"/>
                </a:lnTo>
                <a:lnTo>
                  <a:pt x="12234764" y="6858000"/>
                </a:lnTo>
                <a:lnTo>
                  <a:pt x="4448013" y="6858000"/>
                </a:lnTo>
                <a:lnTo>
                  <a:pt x="24767" y="882188"/>
                </a:lnTo>
                <a:lnTo>
                  <a:pt x="0" y="0"/>
                </a:ln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800" dirty="0"/>
          </a:p>
        </p:txBody>
      </p:sp>
      <p:sp>
        <p:nvSpPr>
          <p:cNvPr id="13" name="Isosceles Triangle 12">
            <a:extLst>
              <a:ext uri="{FF2B5EF4-FFF2-40B4-BE49-F238E27FC236}">
                <a16:creationId xmlns:a16="http://schemas.microsoft.com/office/drawing/2014/main" id="{95D1DEA9-AE48-48E4-80FF-3C909AA01F6B}"/>
              </a:ext>
            </a:extLst>
          </p:cNvPr>
          <p:cNvSpPr/>
          <p:nvPr/>
        </p:nvSpPr>
        <p:spPr>
          <a:xfrm rot="5400000">
            <a:off x="1861548" y="-1958170"/>
            <a:ext cx="7204912" cy="11087826"/>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5E9FBDB3-0551-4642-A31E-8A3637D7CEF5}"/>
              </a:ext>
            </a:extLst>
          </p:cNvPr>
          <p:cNvSpPr>
            <a:spLocks noGrp="1"/>
          </p:cNvSpPr>
          <p:nvPr>
            <p:ph type="ctrTitle"/>
          </p:nvPr>
        </p:nvSpPr>
        <p:spPr>
          <a:xfrm>
            <a:off x="152410" y="1829012"/>
            <a:ext cx="18289191" cy="1514651"/>
          </a:xfrm>
        </p:spPr>
        <p:txBody>
          <a:bodyPr anchor="b">
            <a:normAutofit/>
          </a:bodyPr>
          <a:lstStyle>
            <a:lvl1pPr algn="r">
              <a:defRPr sz="6400">
                <a:latin typeface="+mn-lt"/>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19B41324-62CD-4ED2-9619-E3F4CDE9F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50899" y="903664"/>
            <a:ext cx="4006381" cy="2449524"/>
          </a:xfrm>
          <a:prstGeom prst="rect">
            <a:avLst/>
          </a:prstGeom>
        </p:spPr>
      </p:pic>
      <p:pic>
        <p:nvPicPr>
          <p:cNvPr id="8" name="Picture 7">
            <a:extLst>
              <a:ext uri="{FF2B5EF4-FFF2-40B4-BE49-F238E27FC236}">
                <a16:creationId xmlns:a16="http://schemas.microsoft.com/office/drawing/2014/main" id="{E0967A2D-49D5-42A4-91D1-9428B5492FB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432"/>
            <a:ext cx="24373127" cy="13684156"/>
          </a:xfrm>
          <a:prstGeom prst="rect">
            <a:avLst/>
          </a:prstGeom>
        </p:spPr>
      </p:pic>
      <p:sp>
        <p:nvSpPr>
          <p:cNvPr id="9" name="Rectangle 5">
            <a:extLst>
              <a:ext uri="{FF2B5EF4-FFF2-40B4-BE49-F238E27FC236}">
                <a16:creationId xmlns:a16="http://schemas.microsoft.com/office/drawing/2014/main" id="{AF829D49-E1DD-47B9-87DF-7B11ACAE93C4}"/>
              </a:ext>
            </a:extLst>
          </p:cNvPr>
          <p:cNvSpPr/>
          <p:nvPr userDrawn="1"/>
        </p:nvSpPr>
        <p:spPr>
          <a:xfrm>
            <a:off x="-97995" y="16716"/>
            <a:ext cx="24471122" cy="13717588"/>
          </a:xfrm>
          <a:custGeom>
            <a:avLst/>
            <a:gdLst>
              <a:gd name="connsiteX0" fmla="*/ 0 w 12234764"/>
              <a:gd name="connsiteY0" fmla="*/ 0 h 6858000"/>
              <a:gd name="connsiteX1" fmla="*/ 12234764 w 12234764"/>
              <a:gd name="connsiteY1" fmla="*/ 0 h 6858000"/>
              <a:gd name="connsiteX2" fmla="*/ 12234764 w 12234764"/>
              <a:gd name="connsiteY2" fmla="*/ 6858000 h 6858000"/>
              <a:gd name="connsiteX3" fmla="*/ 0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3006671 w 12234764"/>
              <a:gd name="connsiteY3" fmla="*/ 6858000 h 6858000"/>
              <a:gd name="connsiteX4" fmla="*/ 0 w 12234764"/>
              <a:gd name="connsiteY4" fmla="*/ 0 h 6858000"/>
              <a:gd name="connsiteX0" fmla="*/ 0 w 12234764"/>
              <a:gd name="connsiteY0" fmla="*/ 0 h 6873498"/>
              <a:gd name="connsiteX1" fmla="*/ 12234764 w 12234764"/>
              <a:gd name="connsiteY1" fmla="*/ 0 h 6873498"/>
              <a:gd name="connsiteX2" fmla="*/ 12234764 w 12234764"/>
              <a:gd name="connsiteY2" fmla="*/ 6858000 h 6873498"/>
              <a:gd name="connsiteX3" fmla="*/ 4494508 w 12234764"/>
              <a:gd name="connsiteY3" fmla="*/ 6873498 h 6873498"/>
              <a:gd name="connsiteX4" fmla="*/ 0 w 12234764"/>
              <a:gd name="connsiteY4" fmla="*/ 0 h 6873498"/>
              <a:gd name="connsiteX0" fmla="*/ 0 w 12234764"/>
              <a:gd name="connsiteY0" fmla="*/ 0 h 6904495"/>
              <a:gd name="connsiteX1" fmla="*/ 12234764 w 12234764"/>
              <a:gd name="connsiteY1" fmla="*/ 0 h 6904495"/>
              <a:gd name="connsiteX2" fmla="*/ 12234764 w 12234764"/>
              <a:gd name="connsiteY2" fmla="*/ 6858000 h 6904495"/>
              <a:gd name="connsiteX3" fmla="*/ 5021451 w 12234764"/>
              <a:gd name="connsiteY3" fmla="*/ 6904495 h 6904495"/>
              <a:gd name="connsiteX4" fmla="*/ 0 w 12234764"/>
              <a:gd name="connsiteY4" fmla="*/ 0 h 6904495"/>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0 w 12234764"/>
              <a:gd name="connsiteY4"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1047655 w 12234764"/>
              <a:gd name="connsiteY4" fmla="*/ 1610608 h 6858000"/>
              <a:gd name="connsiteX5" fmla="*/ 0 w 12234764"/>
              <a:gd name="connsiteY5" fmla="*/ 0 h 6858000"/>
              <a:gd name="connsiteX0" fmla="*/ 0 w 12234764"/>
              <a:gd name="connsiteY0" fmla="*/ 0 h 6858000"/>
              <a:gd name="connsiteX1" fmla="*/ 12234764 w 12234764"/>
              <a:gd name="connsiteY1" fmla="*/ 0 h 6858000"/>
              <a:gd name="connsiteX2" fmla="*/ 12234764 w 12234764"/>
              <a:gd name="connsiteY2" fmla="*/ 6858000 h 6858000"/>
              <a:gd name="connsiteX3" fmla="*/ 4448013 w 12234764"/>
              <a:gd name="connsiteY3" fmla="*/ 6858000 h 6858000"/>
              <a:gd name="connsiteX4" fmla="*/ 24767 w 12234764"/>
              <a:gd name="connsiteY4" fmla="*/ 882188 h 6858000"/>
              <a:gd name="connsiteX5" fmla="*/ 0 w 1223476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34764" h="6858000">
                <a:moveTo>
                  <a:pt x="0" y="0"/>
                </a:moveTo>
                <a:lnTo>
                  <a:pt x="12234764" y="0"/>
                </a:lnTo>
                <a:lnTo>
                  <a:pt x="12234764" y="6858000"/>
                </a:lnTo>
                <a:lnTo>
                  <a:pt x="4448013" y="6858000"/>
                </a:lnTo>
                <a:lnTo>
                  <a:pt x="24767" y="882188"/>
                </a:lnTo>
                <a:lnTo>
                  <a:pt x="0" y="0"/>
                </a:lnTo>
                <a:close/>
              </a:path>
            </a:pathLst>
          </a:cu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800" dirty="0"/>
          </a:p>
        </p:txBody>
      </p:sp>
      <p:sp>
        <p:nvSpPr>
          <p:cNvPr id="10" name="Isosceles Triangle 9">
            <a:extLst>
              <a:ext uri="{FF2B5EF4-FFF2-40B4-BE49-F238E27FC236}">
                <a16:creationId xmlns:a16="http://schemas.microsoft.com/office/drawing/2014/main" id="{43CA0CCD-F869-4866-8B85-C9CD78F285EC}"/>
              </a:ext>
            </a:extLst>
          </p:cNvPr>
          <p:cNvSpPr/>
          <p:nvPr userDrawn="1"/>
        </p:nvSpPr>
        <p:spPr>
          <a:xfrm rot="5400000">
            <a:off x="1861548" y="-1958170"/>
            <a:ext cx="7204912" cy="11087826"/>
          </a:xfrm>
          <a:prstGeom prst="triangle">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Picture 13">
            <a:extLst>
              <a:ext uri="{FF2B5EF4-FFF2-40B4-BE49-F238E27FC236}">
                <a16:creationId xmlns:a16="http://schemas.microsoft.com/office/drawing/2014/main" id="{DFF3F035-12E1-4454-9A46-853773B32F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150899" y="903664"/>
            <a:ext cx="4006381" cy="2449524"/>
          </a:xfrm>
          <a:prstGeom prst="rect">
            <a:avLst/>
          </a:prstGeom>
        </p:spPr>
      </p:pic>
    </p:spTree>
    <p:extLst>
      <p:ext uri="{BB962C8B-B14F-4D97-AF65-F5344CB8AC3E}">
        <p14:creationId xmlns:p14="http://schemas.microsoft.com/office/powerpoint/2010/main" val="621391669"/>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theme" Target="../theme/theme4.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6.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45000">
              <a:schemeClr val="accent6">
                <a:lumMod val="5000"/>
                <a:lumOff val="95000"/>
              </a:schemeClr>
            </a:gs>
            <a:gs pos="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7205" y="549339"/>
            <a:ext cx="22591178" cy="2286265"/>
          </a:xfrm>
          <a:prstGeom prst="rect">
            <a:avLst/>
          </a:prstGeom>
        </p:spPr>
        <p:txBody>
          <a:bodyPr vert="horz" lIns="180000" tIns="93600" rIns="180000" bIns="9360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97205" y="3200772"/>
            <a:ext cx="22591178" cy="9052974"/>
          </a:xfrm>
          <a:prstGeom prst="rect">
            <a:avLst/>
          </a:prstGeom>
        </p:spPr>
        <p:txBody>
          <a:bodyPr vert="horz" lIns="180000" tIns="93600" rIns="180000" bIns="936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p:cNvSpPr>
            <a:spLocks noGrp="1"/>
          </p:cNvSpPr>
          <p:nvPr>
            <p:ph type="sldNum" sz="quarter" idx="4"/>
          </p:nvPr>
        </p:nvSpPr>
        <p:spPr>
          <a:xfrm>
            <a:off x="22014237" y="12831943"/>
            <a:ext cx="1474147" cy="504000"/>
          </a:xfrm>
          <a:prstGeom prst="rect">
            <a:avLst/>
          </a:prstGeom>
          <a:noFill/>
        </p:spPr>
        <p:txBody>
          <a:bodyPr vert="horz" lIns="180000" tIns="93600" rIns="180000" bIns="93600" rtlCol="0" anchor="ctr"/>
          <a:lstStyle>
            <a:lvl1pPr algn="r">
              <a:defRPr sz="1600" spc="40" baseline="0">
                <a:solidFill>
                  <a:schemeClr val="tx2"/>
                </a:solidFill>
              </a:defRPr>
            </a:lvl1pPr>
          </a:lstStyle>
          <a:p>
            <a:fld id="{0643FD91-E2F4-430C-9968-CE1C2F22CA4A}" type="slidenum">
              <a:rPr lang="en-GB" smtClean="0"/>
              <a:pPr/>
              <a:t>‹#›</a:t>
            </a:fld>
            <a:endParaRPr lang="en-GB" dirty="0"/>
          </a:p>
        </p:txBody>
      </p:sp>
      <p:pic>
        <p:nvPicPr>
          <p:cNvPr id="5" name="Picture 4">
            <a:extLst>
              <a:ext uri="{FF2B5EF4-FFF2-40B4-BE49-F238E27FC236}">
                <a16:creationId xmlns:a16="http://schemas.microsoft.com/office/drawing/2014/main" id="{AC57FDBC-10EE-4E17-8A8E-02902654E03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1714118" y="184171"/>
            <a:ext cx="2415342" cy="1476678"/>
          </a:xfrm>
          <a:prstGeom prst="rect">
            <a:avLst/>
          </a:prstGeom>
        </p:spPr>
      </p:pic>
      <p:sp>
        <p:nvSpPr>
          <p:cNvPr id="8" name="Footer Placeholder 4">
            <a:extLst>
              <a:ext uri="{FF2B5EF4-FFF2-40B4-BE49-F238E27FC236}">
                <a16:creationId xmlns:a16="http://schemas.microsoft.com/office/drawing/2014/main" id="{D8B148B5-832E-458E-AA3F-4D3480148FCA}"/>
              </a:ext>
            </a:extLst>
          </p:cNvPr>
          <p:cNvSpPr>
            <a:spLocks noGrp="1"/>
          </p:cNvSpPr>
          <p:nvPr>
            <p:ph type="ftr" sz="quarter" idx="3"/>
          </p:nvPr>
        </p:nvSpPr>
        <p:spPr>
          <a:xfrm>
            <a:off x="897208" y="12831943"/>
            <a:ext cx="21117028" cy="504000"/>
          </a:xfrm>
          <a:prstGeom prst="rect">
            <a:avLst/>
          </a:prstGeom>
          <a:noFill/>
        </p:spPr>
        <p:txBody>
          <a:bodyPr vert="horz" lIns="180000" tIns="93600" rIns="180000" bIns="93600" rtlCol="0" anchor="ctr"/>
          <a:lstStyle>
            <a:lvl1pPr algn="l">
              <a:defRPr sz="2400" spc="40" baseline="0">
                <a:solidFill>
                  <a:schemeClr val="tx2"/>
                </a:solidFill>
              </a:defRPr>
            </a:lvl1pPr>
          </a:lstStyle>
          <a:p>
            <a:endParaRPr lang="en-GB" dirty="0"/>
          </a:p>
        </p:txBody>
      </p:sp>
    </p:spTree>
    <p:extLst>
      <p:ext uri="{BB962C8B-B14F-4D97-AF65-F5344CB8AC3E}">
        <p14:creationId xmlns:p14="http://schemas.microsoft.com/office/powerpoint/2010/main" val="3199547335"/>
      </p:ext>
    </p:extLst>
  </p:cSld>
  <p:clrMap bg1="lt1" tx1="dk1" bg2="lt2" tx2="dk2" accent1="accent1" accent2="accent2" accent3="accent3" accent4="accent4" accent5="accent5" accent6="accent6" hlink="hlink" folHlink="folHlink"/>
  <p:sldLayoutIdLst>
    <p:sldLayoutId id="2147483675" r:id="rId1"/>
    <p:sldLayoutId id="2147483689" r:id="rId2"/>
    <p:sldLayoutId id="2147483690" r:id="rId3"/>
    <p:sldLayoutId id="2147483691" r:id="rId4"/>
    <p:sldLayoutId id="2147483688" r:id="rId5"/>
    <p:sldLayoutId id="2147483677" r:id="rId6"/>
    <p:sldLayoutId id="2147483678" r:id="rId7"/>
    <p:sldLayoutId id="2147483679" r:id="rId8"/>
    <p:sldLayoutId id="2147483680" r:id="rId9"/>
    <p:sldLayoutId id="2147483681" r:id="rId10"/>
    <p:sldLayoutId id="2147483686" r:id="rId11"/>
    <p:sldLayoutId id="2147483683" r:id="rId12"/>
    <p:sldLayoutId id="2147483685" r:id="rId13"/>
    <p:sldLayoutId id="2147483687" r:id="rId14"/>
    <p:sldLayoutId id="2147483676" r:id="rId15"/>
    <p:sldLayoutId id="2147483692" r:id="rId16"/>
    <p:sldLayoutId id="2147483693" r:id="rId17"/>
  </p:sldLayoutIdLst>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hf sldNum="0" hdr="0" ftr="0" dt="0"/>
  <p:txStyles>
    <p:titleStyle>
      <a:lvl1pPr algn="ctr" defTabSz="1828983" rtl="0" eaLnBrk="1" latinLnBrk="0" hangingPunct="1">
        <a:spcBef>
          <a:spcPct val="0"/>
        </a:spcBef>
        <a:buNone/>
        <a:defRPr sz="8801" kern="1200" spc="40" baseline="0">
          <a:solidFill>
            <a:srgbClr val="72273E"/>
          </a:solidFill>
          <a:latin typeface="+mj-lt"/>
          <a:ea typeface="+mj-ea"/>
          <a:cs typeface="+mj-cs"/>
        </a:defRPr>
      </a:lvl1pPr>
    </p:titleStyle>
    <p:bodyStyle>
      <a:lvl1pPr marL="685869" indent="-685869" algn="l" defTabSz="1828983" rtl="0" eaLnBrk="1" latinLnBrk="0" hangingPunct="1">
        <a:spcBef>
          <a:spcPct val="20000"/>
        </a:spcBef>
        <a:buFont typeface="Arial" pitchFamily="34" charset="0"/>
        <a:buChar char="•"/>
        <a:defRPr sz="6401" kern="1200" spc="40" baseline="0">
          <a:solidFill>
            <a:schemeClr val="tx1"/>
          </a:solidFill>
          <a:latin typeface="+mn-lt"/>
          <a:ea typeface="+mn-ea"/>
          <a:cs typeface="+mn-cs"/>
        </a:defRPr>
      </a:lvl1pPr>
      <a:lvl2pPr marL="1486049" indent="-571557" algn="l" defTabSz="1828983" rtl="0" eaLnBrk="1" latinLnBrk="0" hangingPunct="1">
        <a:spcBef>
          <a:spcPct val="20000"/>
        </a:spcBef>
        <a:buFont typeface="Wingdings" panose="05000000000000000000" pitchFamily="2" charset="2"/>
        <a:buChar char="§"/>
        <a:defRPr sz="5601" kern="1200" spc="40" baseline="0">
          <a:solidFill>
            <a:schemeClr val="tx1"/>
          </a:solidFill>
          <a:latin typeface="+mn-lt"/>
          <a:ea typeface="+mn-ea"/>
          <a:cs typeface="+mn-cs"/>
        </a:defRPr>
      </a:lvl2pPr>
      <a:lvl3pPr marL="2286229" indent="-457246" algn="l" defTabSz="1828983" rtl="0" eaLnBrk="1" latinLnBrk="0" hangingPunct="1">
        <a:spcBef>
          <a:spcPct val="20000"/>
        </a:spcBef>
        <a:buFont typeface="Arial" pitchFamily="34" charset="0"/>
        <a:buChar char="•"/>
        <a:defRPr sz="4800" kern="1200" spc="40" baseline="0">
          <a:solidFill>
            <a:schemeClr val="tx1"/>
          </a:solidFill>
          <a:latin typeface="+mn-lt"/>
          <a:ea typeface="+mn-ea"/>
          <a:cs typeface="+mn-cs"/>
        </a:defRPr>
      </a:lvl3pPr>
      <a:lvl4pPr marL="3200720" indent="-457246" algn="l" defTabSz="1828983" rtl="0" eaLnBrk="1" latinLnBrk="0" hangingPunct="1">
        <a:spcBef>
          <a:spcPct val="20000"/>
        </a:spcBef>
        <a:buFont typeface="Arial" panose="020B0604020202020204" pitchFamily="34" charset="0"/>
        <a:buChar char="•"/>
        <a:defRPr sz="4000" kern="1200" spc="40" baseline="0">
          <a:solidFill>
            <a:schemeClr val="tx1"/>
          </a:solidFill>
          <a:latin typeface="+mn-lt"/>
          <a:ea typeface="+mn-ea"/>
          <a:cs typeface="+mn-cs"/>
        </a:defRPr>
      </a:lvl4pPr>
      <a:lvl5pPr marL="4229465" indent="-571500" algn="l" defTabSz="1828983" rtl="0" eaLnBrk="1" latinLnBrk="0" hangingPunct="1">
        <a:spcBef>
          <a:spcPct val="20000"/>
        </a:spcBef>
        <a:buFont typeface="Arial" panose="020B0604020202020204" pitchFamily="34" charset="0"/>
        <a:buChar char="•"/>
        <a:defRPr sz="4000" kern="1200" spc="40" baseline="0">
          <a:solidFill>
            <a:schemeClr val="tx1"/>
          </a:solidFill>
          <a:latin typeface="+mn-lt"/>
          <a:ea typeface="+mn-ea"/>
          <a:cs typeface="+mn-cs"/>
        </a:defRPr>
      </a:lvl5pPr>
      <a:lvl6pPr marL="5029703" indent="-457246" algn="l" defTabSz="1828983" rtl="0" eaLnBrk="1" latinLnBrk="0" hangingPunct="1">
        <a:spcBef>
          <a:spcPct val="20000"/>
        </a:spcBef>
        <a:buFont typeface="Arial" pitchFamily="34" charset="0"/>
        <a:buChar char="•"/>
        <a:defRPr sz="4000" kern="1200">
          <a:solidFill>
            <a:schemeClr val="tx1"/>
          </a:solidFill>
          <a:latin typeface="+mn-lt"/>
          <a:ea typeface="+mn-ea"/>
          <a:cs typeface="+mn-cs"/>
        </a:defRPr>
      </a:lvl6pPr>
      <a:lvl7pPr marL="5944194" indent="-457246" algn="l" defTabSz="1828983" rtl="0" eaLnBrk="1" latinLnBrk="0" hangingPunct="1">
        <a:spcBef>
          <a:spcPct val="20000"/>
        </a:spcBef>
        <a:buFont typeface="Arial" pitchFamily="34" charset="0"/>
        <a:buChar char="•"/>
        <a:defRPr sz="4000" kern="1200">
          <a:solidFill>
            <a:schemeClr val="tx1"/>
          </a:solidFill>
          <a:latin typeface="+mn-lt"/>
          <a:ea typeface="+mn-ea"/>
          <a:cs typeface="+mn-cs"/>
        </a:defRPr>
      </a:lvl7pPr>
      <a:lvl8pPr marL="6858686" indent="-457246" algn="l" defTabSz="1828983" rtl="0" eaLnBrk="1" latinLnBrk="0" hangingPunct="1">
        <a:spcBef>
          <a:spcPct val="20000"/>
        </a:spcBef>
        <a:buFont typeface="Arial" pitchFamily="34" charset="0"/>
        <a:buChar char="•"/>
        <a:defRPr sz="4000" kern="1200">
          <a:solidFill>
            <a:schemeClr val="tx1"/>
          </a:solidFill>
          <a:latin typeface="+mn-lt"/>
          <a:ea typeface="+mn-ea"/>
          <a:cs typeface="+mn-cs"/>
        </a:defRPr>
      </a:lvl8pPr>
      <a:lvl9pPr marL="7773177" indent="-457246" algn="l" defTabSz="1828983" rtl="0" eaLnBrk="1" latinLnBrk="0" hangingPunct="1">
        <a:spcBef>
          <a:spcPct val="20000"/>
        </a:spcBef>
        <a:buFont typeface="Arial" pitchFamily="34" charset="0"/>
        <a:buChar char="•"/>
        <a:defRPr sz="4000" kern="1200">
          <a:solidFill>
            <a:schemeClr val="tx1"/>
          </a:solidFill>
          <a:latin typeface="+mn-lt"/>
          <a:ea typeface="+mn-ea"/>
          <a:cs typeface="+mn-cs"/>
        </a:defRPr>
      </a:lvl9pPr>
    </p:bodyStyle>
    <p:otherStyle>
      <a:defPPr>
        <a:defRPr lang="en-US"/>
      </a:defPPr>
      <a:lvl1pPr marL="0" algn="l" defTabSz="1828983" rtl="0" eaLnBrk="1" latinLnBrk="0" hangingPunct="1">
        <a:defRPr sz="3600" kern="1200">
          <a:solidFill>
            <a:schemeClr val="tx1"/>
          </a:solidFill>
          <a:latin typeface="+mn-lt"/>
          <a:ea typeface="+mn-ea"/>
          <a:cs typeface="+mn-cs"/>
        </a:defRPr>
      </a:lvl1pPr>
      <a:lvl2pPr marL="914491" algn="l" defTabSz="1828983" rtl="0" eaLnBrk="1" latinLnBrk="0" hangingPunct="1">
        <a:defRPr sz="3600" kern="1200">
          <a:solidFill>
            <a:schemeClr val="tx1"/>
          </a:solidFill>
          <a:latin typeface="+mn-lt"/>
          <a:ea typeface="+mn-ea"/>
          <a:cs typeface="+mn-cs"/>
        </a:defRPr>
      </a:lvl2pPr>
      <a:lvl3pPr marL="1828983" algn="l" defTabSz="1828983" rtl="0" eaLnBrk="1" latinLnBrk="0" hangingPunct="1">
        <a:defRPr sz="3600" kern="1200">
          <a:solidFill>
            <a:schemeClr val="tx1"/>
          </a:solidFill>
          <a:latin typeface="+mn-lt"/>
          <a:ea typeface="+mn-ea"/>
          <a:cs typeface="+mn-cs"/>
        </a:defRPr>
      </a:lvl3pPr>
      <a:lvl4pPr marL="2743474" algn="l" defTabSz="1828983" rtl="0" eaLnBrk="1" latinLnBrk="0" hangingPunct="1">
        <a:defRPr sz="3600" kern="1200">
          <a:solidFill>
            <a:schemeClr val="tx1"/>
          </a:solidFill>
          <a:latin typeface="+mn-lt"/>
          <a:ea typeface="+mn-ea"/>
          <a:cs typeface="+mn-cs"/>
        </a:defRPr>
      </a:lvl4pPr>
      <a:lvl5pPr marL="3657966" algn="l" defTabSz="1828983" rtl="0" eaLnBrk="1" latinLnBrk="0" hangingPunct="1">
        <a:defRPr sz="3600" kern="1200">
          <a:solidFill>
            <a:schemeClr val="tx1"/>
          </a:solidFill>
          <a:latin typeface="+mn-lt"/>
          <a:ea typeface="+mn-ea"/>
          <a:cs typeface="+mn-cs"/>
        </a:defRPr>
      </a:lvl5pPr>
      <a:lvl6pPr marL="4572457" algn="l" defTabSz="1828983" rtl="0" eaLnBrk="1" latinLnBrk="0" hangingPunct="1">
        <a:defRPr sz="3600" kern="1200">
          <a:solidFill>
            <a:schemeClr val="tx1"/>
          </a:solidFill>
          <a:latin typeface="+mn-lt"/>
          <a:ea typeface="+mn-ea"/>
          <a:cs typeface="+mn-cs"/>
        </a:defRPr>
      </a:lvl6pPr>
      <a:lvl7pPr marL="5486949" algn="l" defTabSz="1828983" rtl="0" eaLnBrk="1" latinLnBrk="0" hangingPunct="1">
        <a:defRPr sz="3600" kern="1200">
          <a:solidFill>
            <a:schemeClr val="tx1"/>
          </a:solidFill>
          <a:latin typeface="+mn-lt"/>
          <a:ea typeface="+mn-ea"/>
          <a:cs typeface="+mn-cs"/>
        </a:defRPr>
      </a:lvl7pPr>
      <a:lvl8pPr marL="6401440" algn="l" defTabSz="1828983" rtl="0" eaLnBrk="1" latinLnBrk="0" hangingPunct="1">
        <a:defRPr sz="3600" kern="1200">
          <a:solidFill>
            <a:schemeClr val="tx1"/>
          </a:solidFill>
          <a:latin typeface="+mn-lt"/>
          <a:ea typeface="+mn-ea"/>
          <a:cs typeface="+mn-cs"/>
        </a:defRPr>
      </a:lvl8pPr>
      <a:lvl9pPr marL="7315932" algn="l" defTabSz="1828983"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9A7D3-E59B-4C29-AC01-890AB42CF051}"/>
              </a:ext>
            </a:extLst>
          </p:cNvPr>
          <p:cNvSpPr>
            <a:spLocks noGrp="1"/>
          </p:cNvSpPr>
          <p:nvPr>
            <p:ph type="title"/>
          </p:nvPr>
        </p:nvSpPr>
        <p:spPr>
          <a:xfrm>
            <a:off x="1676509" y="730340"/>
            <a:ext cx="21032570" cy="265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FCD63F-EA37-4651-B3F5-413044E0FABB}"/>
              </a:ext>
            </a:extLst>
          </p:cNvPr>
          <p:cNvSpPr>
            <a:spLocks noGrp="1"/>
          </p:cNvSpPr>
          <p:nvPr>
            <p:ph type="body" idx="1"/>
          </p:nvPr>
        </p:nvSpPr>
        <p:spPr>
          <a:xfrm>
            <a:off x="1676509" y="3651673"/>
            <a:ext cx="21032570" cy="87036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002A7D-B503-4FD9-9A16-D5C64F45689A}"/>
              </a:ext>
            </a:extLst>
          </p:cNvPr>
          <p:cNvSpPr>
            <a:spLocks noGrp="1"/>
          </p:cNvSpPr>
          <p:nvPr>
            <p:ph type="dt" sz="half" idx="2"/>
          </p:nvPr>
        </p:nvSpPr>
        <p:spPr>
          <a:xfrm>
            <a:off x="1676510" y="12714177"/>
            <a:ext cx="7885560" cy="730335"/>
          </a:xfrm>
          <a:prstGeom prst="rect">
            <a:avLst/>
          </a:prstGeom>
        </p:spPr>
        <p:txBody>
          <a:bodyPr vert="horz" lIns="91440" tIns="45720" rIns="91440" bIns="45720" rtlCol="0" anchor="ctr"/>
          <a:lstStyle>
            <a:lvl1pPr algn="l">
              <a:defRPr lang="en-US" sz="2700" b="1" i="0" u="none" strike="noStrike" baseline="30000" smtClean="0">
                <a:solidFill>
                  <a:schemeClr val="accent1"/>
                </a:solidFill>
              </a:defRPr>
            </a:lvl1pPr>
          </a:lstStyle>
          <a:p>
            <a:endParaRPr lang="en-US" dirty="0"/>
          </a:p>
        </p:txBody>
      </p:sp>
    </p:spTree>
    <p:extLst>
      <p:ext uri="{BB962C8B-B14F-4D97-AF65-F5344CB8AC3E}">
        <p14:creationId xmlns:p14="http://schemas.microsoft.com/office/powerpoint/2010/main" val="119617144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904" r:id="rId18"/>
    <p:sldLayoutId id="2147483742" r:id="rId19"/>
    <p:sldLayoutId id="2147483713" r:id="rId20"/>
    <p:sldLayoutId id="2147483714" r:id="rId21"/>
    <p:sldLayoutId id="2147483905" r:id="rId22"/>
    <p:sldLayoutId id="2147483716" r:id="rId23"/>
    <p:sldLayoutId id="2147483717" r:id="rId24"/>
    <p:sldLayoutId id="2147483718" r:id="rId25"/>
    <p:sldLayoutId id="2147483719" r:id="rId26"/>
    <p:sldLayoutId id="2147483720" r:id="rId27"/>
    <p:sldLayoutId id="2147483722" r:id="rId28"/>
    <p:sldLayoutId id="2147483723" r:id="rId29"/>
    <p:sldLayoutId id="2147483724" r:id="rId30"/>
    <p:sldLayoutId id="2147483726" r:id="rId31"/>
    <p:sldLayoutId id="2147483727" r:id="rId32"/>
    <p:sldLayoutId id="2147483728" r:id="rId33"/>
    <p:sldLayoutId id="2147483729" r:id="rId34"/>
    <p:sldLayoutId id="2147483731" r:id="rId35"/>
    <p:sldLayoutId id="2147483737" r:id="rId36"/>
    <p:sldLayoutId id="2147483815" r:id="rId37"/>
    <p:sldLayoutId id="2147483816" r:id="rId38"/>
    <p:sldLayoutId id="2147483817" r:id="rId39"/>
  </p:sldLayoutIdLst>
  <p:transition>
    <p:fade/>
  </p:transition>
  <p:hf sldNum="0" hdr="0" ftr="0" dt="0"/>
  <p:txStyles>
    <p:titleStyle>
      <a:lvl1pPr algn="l" defTabSz="1371669" rtl="0" eaLnBrk="1" latinLnBrk="0" hangingPunct="1">
        <a:lnSpc>
          <a:spcPct val="90000"/>
        </a:lnSpc>
        <a:spcBef>
          <a:spcPct val="0"/>
        </a:spcBef>
        <a:buNone/>
        <a:defRPr sz="6600" b="1" kern="1200">
          <a:solidFill>
            <a:schemeClr val="accent1"/>
          </a:solidFill>
          <a:latin typeface="ITC Avant Garde Std Bk" panose="020B0502020202020204" pitchFamily="34" charset="0"/>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3"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4"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3"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4"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95000"/>
              </a:schemeClr>
            </a:gs>
            <a:gs pos="100000">
              <a:schemeClr val="accent5">
                <a:lumMod val="0"/>
                <a:lumOff val="10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974C38F0-145F-4F66-BF2D-BA93F68E93A8}"/>
              </a:ext>
            </a:extLst>
          </p:cNvPr>
          <p:cNvCxnSpPr/>
          <p:nvPr/>
        </p:nvCxnSpPr>
        <p:spPr>
          <a:xfrm>
            <a:off x="939861" y="914506"/>
            <a:ext cx="0" cy="1371759"/>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1676511" y="3651673"/>
            <a:ext cx="21032570" cy="8703684"/>
          </a:xfrm>
          <a:prstGeom prst="rect">
            <a:avLst/>
          </a:prstGeom>
        </p:spPr>
        <p:txBody>
          <a:bodyPr vert="horz" lIns="182843" tIns="91422" rIns="182843" bIns="91422"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p:nvSpPr>
        <p:spPr>
          <a:xfrm>
            <a:off x="23036508" y="12864054"/>
            <a:ext cx="786064" cy="492418"/>
          </a:xfrm>
          <a:prstGeom prst="rect">
            <a:avLst/>
          </a:prstGeom>
          <a:noFill/>
        </p:spPr>
        <p:txBody>
          <a:bodyPr wrap="none" lIns="182856" tIns="91428" rIns="182856" bIns="91428" rtlCol="0">
            <a:spAutoFit/>
          </a:bodyPr>
          <a:lstStyle/>
          <a:p>
            <a:pPr algn="ctr"/>
            <a:fld id="{260E2A6B-A809-4840-BF14-8648BC0BDF87}" type="slidenum">
              <a:rPr lang="id-ID" sz="2000" b="0" i="0" smtClean="0">
                <a:solidFill>
                  <a:schemeClr val="bg1">
                    <a:lumMod val="75000"/>
                  </a:schemeClr>
                </a:solidFill>
                <a:latin typeface="Poppins Light" charset="0"/>
                <a:ea typeface="Poppins Light" charset="0"/>
                <a:cs typeface="Poppins Light" charset="0"/>
              </a:rPr>
              <a:pPr algn="ctr"/>
              <a:t>‹#›</a:t>
            </a:fld>
            <a:r>
              <a:rPr lang="id-ID" sz="2000" b="0" i="0" dirty="0">
                <a:solidFill>
                  <a:schemeClr val="bg1">
                    <a:lumMod val="75000"/>
                  </a:schemeClr>
                </a:solidFill>
                <a:latin typeface="Poppins Light" charset="0"/>
                <a:ea typeface="Poppins Light" charset="0"/>
                <a:cs typeface="Poppins Light" charset="0"/>
              </a:rPr>
              <a:t>  </a:t>
            </a:r>
          </a:p>
        </p:txBody>
      </p:sp>
      <p:sp>
        <p:nvSpPr>
          <p:cNvPr id="12" name="Rectangle 11"/>
          <p:cNvSpPr>
            <a:spLocks/>
          </p:cNvSpPr>
          <p:nvPr/>
        </p:nvSpPr>
        <p:spPr bwMode="auto">
          <a:xfrm>
            <a:off x="-281489" y="12956397"/>
            <a:ext cx="544443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r>
              <a:rPr lang="en-US" sz="2000" b="1" dirty="0"/>
              <a:t>NATIONWIDE SERVICE | 877.525.4462 | KBKG.COM</a:t>
            </a:r>
            <a:endParaRPr lang="en-GB" sz="2000" dirty="0"/>
          </a:p>
        </p:txBody>
      </p:sp>
      <p:sp>
        <p:nvSpPr>
          <p:cNvPr id="9" name="Rectangle 8">
            <a:extLst>
              <a:ext uri="{FF2B5EF4-FFF2-40B4-BE49-F238E27FC236}">
                <a16:creationId xmlns:a16="http://schemas.microsoft.com/office/drawing/2014/main" id="{98AECB93-9BE1-45D3-A257-29647EC9ADC0}"/>
              </a:ext>
            </a:extLst>
          </p:cNvPr>
          <p:cNvSpPr/>
          <p:nvPr/>
        </p:nvSpPr>
        <p:spPr>
          <a:xfrm>
            <a:off x="0" y="2"/>
            <a:ext cx="24385588" cy="105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pic>
        <p:nvPicPr>
          <p:cNvPr id="4" name="Picture 3">
            <a:extLst>
              <a:ext uri="{FF2B5EF4-FFF2-40B4-BE49-F238E27FC236}">
                <a16:creationId xmlns:a16="http://schemas.microsoft.com/office/drawing/2014/main" id="{716E1147-D791-4E68-95A0-6B835F5BFCC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991" y="-129528"/>
            <a:ext cx="9424160" cy="1383866"/>
          </a:xfrm>
          <a:prstGeom prst="rect">
            <a:avLst/>
          </a:prstGeom>
        </p:spPr>
      </p:pic>
    </p:spTree>
    <p:extLst>
      <p:ext uri="{BB962C8B-B14F-4D97-AF65-F5344CB8AC3E}">
        <p14:creationId xmlns:p14="http://schemas.microsoft.com/office/powerpoint/2010/main" val="3449123758"/>
      </p:ext>
    </p:extLst>
  </p:cSld>
  <p:clrMap bg1="lt1" tx1="dk1" bg2="lt2" tx2="dk2" accent1="accent1" accent2="accent2" accent3="accent3" accent4="accent4" accent5="accent5" accent6="accent6" hlink="hlink" folHlink="folHlink"/>
  <p:sldLayoutIdLst>
    <p:sldLayoutId id="2147483734" r:id="rId1"/>
    <p:sldLayoutId id="2147483735" r:id="rId2"/>
  </p:sldLayoutIdLst>
  <p:hf sldNum="0" hdr="0" ftr="0" dt="0"/>
  <p:txStyles>
    <p:titleStyle>
      <a:lvl1pPr algn="l" defTabSz="1828525" rtl="0" eaLnBrk="1" latinLnBrk="0" hangingPunct="1">
        <a:lnSpc>
          <a:spcPct val="90000"/>
        </a:lnSpc>
        <a:spcBef>
          <a:spcPct val="0"/>
        </a:spcBef>
        <a:buNone/>
        <a:defRPr lang="en-US" sz="2800" b="0" i="0" kern="1200">
          <a:solidFill>
            <a:schemeClr val="bg1"/>
          </a:solidFill>
          <a:latin typeface="ITC Avant Garde Std Md" panose="020B0602020202020204" pitchFamily="34" charset="0"/>
          <a:ea typeface="ITC Avant Garde Std Md" panose="020B0602020202020204" pitchFamily="34" charset="0"/>
          <a:cs typeface="ITC Avant Garde Std Md" panose="020B0602020202020204" pitchFamily="34" charset="0"/>
        </a:defRPr>
      </a:lvl1pPr>
    </p:titleStyle>
    <p:bodyStyle>
      <a:lvl1pPr marL="457133" indent="-457133" algn="l" defTabSz="1828525" rtl="0" eaLnBrk="1" latinLnBrk="0" hangingPunct="1">
        <a:lnSpc>
          <a:spcPct val="90000"/>
        </a:lnSpc>
        <a:spcBef>
          <a:spcPts val="2000"/>
        </a:spcBef>
        <a:buFont typeface="Arial" panose="020B0604020202020204" pitchFamily="34" charset="0"/>
        <a:buChar char="•"/>
        <a:defRPr lang="en-US" sz="4800" b="0" i="0" kern="1200" dirty="0" smtClean="0">
          <a:solidFill>
            <a:schemeClr val="tx1"/>
          </a:solidFill>
          <a:effectLst/>
          <a:latin typeface="Poppins Light" charset="0"/>
          <a:ea typeface="Poppins Light" charset="0"/>
          <a:cs typeface="Poppins Light" charset="0"/>
        </a:defRPr>
      </a:lvl1pPr>
      <a:lvl2pPr marL="1371395" indent="-457133" algn="l" defTabSz="1828525" rtl="0" eaLnBrk="1" latinLnBrk="0" hangingPunct="1">
        <a:lnSpc>
          <a:spcPct val="90000"/>
        </a:lnSpc>
        <a:spcBef>
          <a:spcPts val="1000"/>
        </a:spcBef>
        <a:buFont typeface="Arial" panose="020B0604020202020204" pitchFamily="34" charset="0"/>
        <a:buChar char="•"/>
        <a:defRPr lang="en-US" sz="4000" b="0" i="0" kern="1200" dirty="0" smtClean="0">
          <a:solidFill>
            <a:schemeClr val="tx1"/>
          </a:solidFill>
          <a:effectLst/>
          <a:latin typeface="Poppins Light" charset="0"/>
          <a:ea typeface="Poppins Light" charset="0"/>
          <a:cs typeface="Poppins Light" charset="0"/>
        </a:defRPr>
      </a:lvl2pPr>
      <a:lvl3pPr marL="2285658" indent="-457133" algn="l" defTabSz="1828525" rtl="0" eaLnBrk="1" latinLnBrk="0" hangingPunct="1">
        <a:lnSpc>
          <a:spcPct val="90000"/>
        </a:lnSpc>
        <a:spcBef>
          <a:spcPts val="1000"/>
        </a:spcBef>
        <a:buFont typeface="Arial" panose="020B0604020202020204" pitchFamily="34" charset="0"/>
        <a:buChar char="•"/>
        <a:defRPr lang="en-US" sz="3600" b="0" i="0" kern="1200" dirty="0" smtClean="0">
          <a:solidFill>
            <a:schemeClr val="tx1"/>
          </a:solidFill>
          <a:effectLst/>
          <a:latin typeface="Poppins Light" charset="0"/>
          <a:ea typeface="Poppins Light" charset="0"/>
          <a:cs typeface="Poppins Light" charset="0"/>
        </a:defRPr>
      </a:lvl3pPr>
      <a:lvl4pPr marL="3199920" indent="-457133" algn="l" defTabSz="1828525" rtl="0" eaLnBrk="1" latinLnBrk="0" hangingPunct="1">
        <a:lnSpc>
          <a:spcPct val="90000"/>
        </a:lnSpc>
        <a:spcBef>
          <a:spcPts val="1000"/>
        </a:spcBef>
        <a:buFont typeface="Arial" panose="020B0604020202020204" pitchFamily="34" charset="0"/>
        <a:buChar char="•"/>
        <a:defRPr lang="en-US" sz="3200" b="0" i="0" kern="1200" dirty="0" smtClean="0">
          <a:solidFill>
            <a:schemeClr val="tx1"/>
          </a:solidFill>
          <a:effectLst/>
          <a:latin typeface="Poppins Light" charset="0"/>
          <a:ea typeface="Poppins Light" charset="0"/>
          <a:cs typeface="Poppins Light" charset="0"/>
        </a:defRPr>
      </a:lvl4pPr>
      <a:lvl5pPr marL="4114184" indent="-457133" algn="l" defTabSz="1828525" rtl="0" eaLnBrk="1" latinLnBrk="0" hangingPunct="1">
        <a:lnSpc>
          <a:spcPct val="90000"/>
        </a:lnSpc>
        <a:spcBef>
          <a:spcPts val="1000"/>
        </a:spcBef>
        <a:buFont typeface="Arial" panose="020B0604020202020204" pitchFamily="34" charset="0"/>
        <a:buChar char="•"/>
        <a:defRPr lang="en-US" sz="3200" b="0" i="0" kern="1200" dirty="0">
          <a:solidFill>
            <a:schemeClr val="tx1"/>
          </a:solidFill>
          <a:effectLst/>
          <a:latin typeface="Poppins Light" charset="0"/>
          <a:ea typeface="Poppins Light" charset="0"/>
          <a:cs typeface="Poppins Light" charset="0"/>
        </a:defRPr>
      </a:lvl5pPr>
      <a:lvl6pPr marL="5028445" indent="-457133" algn="l" defTabSz="182852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709" indent="-457133" algn="l" defTabSz="182852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971" indent="-457133" algn="l" defTabSz="182852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1235" indent="-457133" algn="l" defTabSz="1828525"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525" rtl="0" eaLnBrk="1" latinLnBrk="0" hangingPunct="1">
        <a:defRPr sz="3600" kern="1200">
          <a:solidFill>
            <a:schemeClr val="tx1"/>
          </a:solidFill>
          <a:latin typeface="+mn-lt"/>
          <a:ea typeface="+mn-ea"/>
          <a:cs typeface="+mn-cs"/>
        </a:defRPr>
      </a:lvl1pPr>
      <a:lvl2pPr marL="914264" algn="l" defTabSz="1828525" rtl="0" eaLnBrk="1" latinLnBrk="0" hangingPunct="1">
        <a:defRPr sz="3600" kern="1200">
          <a:solidFill>
            <a:schemeClr val="tx1"/>
          </a:solidFill>
          <a:latin typeface="+mn-lt"/>
          <a:ea typeface="+mn-ea"/>
          <a:cs typeface="+mn-cs"/>
        </a:defRPr>
      </a:lvl2pPr>
      <a:lvl3pPr marL="1828525" algn="l" defTabSz="1828525" rtl="0" eaLnBrk="1" latinLnBrk="0" hangingPunct="1">
        <a:defRPr sz="3600" kern="1200">
          <a:solidFill>
            <a:schemeClr val="tx1"/>
          </a:solidFill>
          <a:latin typeface="+mn-lt"/>
          <a:ea typeface="+mn-ea"/>
          <a:cs typeface="+mn-cs"/>
        </a:defRPr>
      </a:lvl3pPr>
      <a:lvl4pPr marL="2742789" algn="l" defTabSz="1828525" rtl="0" eaLnBrk="1" latinLnBrk="0" hangingPunct="1">
        <a:defRPr sz="3600" kern="1200">
          <a:solidFill>
            <a:schemeClr val="tx1"/>
          </a:solidFill>
          <a:latin typeface="+mn-lt"/>
          <a:ea typeface="+mn-ea"/>
          <a:cs typeface="+mn-cs"/>
        </a:defRPr>
      </a:lvl4pPr>
      <a:lvl5pPr marL="3657051" algn="l" defTabSz="1828525" rtl="0" eaLnBrk="1" latinLnBrk="0" hangingPunct="1">
        <a:defRPr sz="3600" kern="1200">
          <a:solidFill>
            <a:schemeClr val="tx1"/>
          </a:solidFill>
          <a:latin typeface="+mn-lt"/>
          <a:ea typeface="+mn-ea"/>
          <a:cs typeface="+mn-cs"/>
        </a:defRPr>
      </a:lvl5pPr>
      <a:lvl6pPr marL="4571315" algn="l" defTabSz="1828525" rtl="0" eaLnBrk="1" latinLnBrk="0" hangingPunct="1">
        <a:defRPr sz="3600" kern="1200">
          <a:solidFill>
            <a:schemeClr val="tx1"/>
          </a:solidFill>
          <a:latin typeface="+mn-lt"/>
          <a:ea typeface="+mn-ea"/>
          <a:cs typeface="+mn-cs"/>
        </a:defRPr>
      </a:lvl6pPr>
      <a:lvl7pPr marL="5485578" algn="l" defTabSz="1828525" rtl="0" eaLnBrk="1" latinLnBrk="0" hangingPunct="1">
        <a:defRPr sz="3600" kern="1200">
          <a:solidFill>
            <a:schemeClr val="tx1"/>
          </a:solidFill>
          <a:latin typeface="+mn-lt"/>
          <a:ea typeface="+mn-ea"/>
          <a:cs typeface="+mn-cs"/>
        </a:defRPr>
      </a:lvl7pPr>
      <a:lvl8pPr marL="6399840" algn="l" defTabSz="1828525" rtl="0" eaLnBrk="1" latinLnBrk="0" hangingPunct="1">
        <a:defRPr sz="3600" kern="1200">
          <a:solidFill>
            <a:schemeClr val="tx1"/>
          </a:solidFill>
          <a:latin typeface="+mn-lt"/>
          <a:ea typeface="+mn-ea"/>
          <a:cs typeface="+mn-cs"/>
        </a:defRPr>
      </a:lvl8pPr>
      <a:lvl9pPr marL="7314104" algn="l" defTabSz="1828525" rtl="0" eaLnBrk="1" latinLnBrk="0" hangingPunct="1">
        <a:defRPr sz="3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9A7D3-E59B-4C29-AC01-890AB42CF051}"/>
              </a:ext>
            </a:extLst>
          </p:cNvPr>
          <p:cNvSpPr>
            <a:spLocks noGrp="1"/>
          </p:cNvSpPr>
          <p:nvPr>
            <p:ph type="title"/>
          </p:nvPr>
        </p:nvSpPr>
        <p:spPr>
          <a:xfrm>
            <a:off x="1676509" y="782099"/>
            <a:ext cx="21032570" cy="265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FCD63F-EA37-4651-B3F5-413044E0FABB}"/>
              </a:ext>
            </a:extLst>
          </p:cNvPr>
          <p:cNvSpPr>
            <a:spLocks noGrp="1"/>
          </p:cNvSpPr>
          <p:nvPr>
            <p:ph type="body" idx="1"/>
          </p:nvPr>
        </p:nvSpPr>
        <p:spPr>
          <a:xfrm>
            <a:off x="1676509" y="3651673"/>
            <a:ext cx="21032570" cy="87036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588943"/>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ransition>
    <p:fade/>
  </p:transition>
  <p:hf sldNum="0" hdr="0" ftr="0"/>
  <p:txStyles>
    <p:titleStyle>
      <a:lvl1pPr algn="l" defTabSz="1371669" rtl="0" eaLnBrk="1" latinLnBrk="0" hangingPunct="1">
        <a:lnSpc>
          <a:spcPct val="90000"/>
        </a:lnSpc>
        <a:spcBef>
          <a:spcPct val="0"/>
        </a:spcBef>
        <a:buNone/>
        <a:defRPr sz="6600" b="1" kern="1200" cap="all" baseline="0">
          <a:solidFill>
            <a:schemeClr val="accent1"/>
          </a:solidFill>
          <a:latin typeface="+mn-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3"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4"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3"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4"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9">
          <p15:clr>
            <a:srgbClr val="F26B43"/>
          </p15:clr>
        </p15:guide>
        <p15:guide id="5" orient="horz" pos="8065">
          <p15:clr>
            <a:srgbClr val="F26B43"/>
          </p15:clr>
        </p15:guide>
        <p15:guide id="7" pos="577">
          <p15:clr>
            <a:srgbClr val="F26B43"/>
          </p15:clr>
        </p15:guide>
        <p15:guide id="8" pos="29524">
          <p15:clr>
            <a:srgbClr val="F26B43"/>
          </p15:clr>
        </p15:guide>
        <p15:guide id="9" orient="horz" pos="16036">
          <p15:clr>
            <a:srgbClr val="F26B43"/>
          </p15:clr>
        </p15:guide>
        <p15:guide id="10" pos="1478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9A7D3-E59B-4C29-AC01-890AB42CF051}"/>
              </a:ext>
            </a:extLst>
          </p:cNvPr>
          <p:cNvSpPr>
            <a:spLocks noGrp="1"/>
          </p:cNvSpPr>
          <p:nvPr>
            <p:ph type="title"/>
          </p:nvPr>
        </p:nvSpPr>
        <p:spPr>
          <a:xfrm>
            <a:off x="1676509" y="782099"/>
            <a:ext cx="21032570" cy="265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FCD63F-EA37-4651-B3F5-413044E0FABB}"/>
              </a:ext>
            </a:extLst>
          </p:cNvPr>
          <p:cNvSpPr>
            <a:spLocks noGrp="1"/>
          </p:cNvSpPr>
          <p:nvPr>
            <p:ph type="body" idx="1"/>
          </p:nvPr>
        </p:nvSpPr>
        <p:spPr>
          <a:xfrm>
            <a:off x="1676509" y="3651673"/>
            <a:ext cx="21032570" cy="87036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382792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Lst>
  <p:hf sldNum="0" hdr="0" ftr="0"/>
  <p:txStyles>
    <p:titleStyle>
      <a:lvl1pPr algn="l" defTabSz="1371669" rtl="0" eaLnBrk="1" latinLnBrk="0" hangingPunct="1">
        <a:lnSpc>
          <a:spcPct val="90000"/>
        </a:lnSpc>
        <a:spcBef>
          <a:spcPct val="0"/>
        </a:spcBef>
        <a:buNone/>
        <a:defRPr sz="6600" b="1" kern="1200" cap="all" baseline="0">
          <a:solidFill>
            <a:schemeClr val="accent1"/>
          </a:solidFill>
          <a:latin typeface="+mn-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3"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4"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3"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4" algn="l" defTabSz="1371669"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89">
          <p15:clr>
            <a:srgbClr val="F26B43"/>
          </p15:clr>
        </p15:guide>
        <p15:guide id="5" orient="horz" pos="8065">
          <p15:clr>
            <a:srgbClr val="F26B43"/>
          </p15:clr>
        </p15:guide>
        <p15:guide id="7" pos="577">
          <p15:clr>
            <a:srgbClr val="F26B43"/>
          </p15:clr>
        </p15:guide>
        <p15:guide id="8" pos="29524">
          <p15:clr>
            <a:srgbClr val="F26B43"/>
          </p15:clr>
        </p15:guide>
        <p15:guide id="9" orient="horz" pos="16036">
          <p15:clr>
            <a:srgbClr val="F26B43"/>
          </p15:clr>
        </p15:guide>
        <p15:guide id="10" pos="1478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9A7D3-E59B-4C29-AC01-890AB42CF051}"/>
              </a:ext>
            </a:extLst>
          </p:cNvPr>
          <p:cNvSpPr>
            <a:spLocks noGrp="1"/>
          </p:cNvSpPr>
          <p:nvPr>
            <p:ph type="title"/>
          </p:nvPr>
        </p:nvSpPr>
        <p:spPr>
          <a:xfrm>
            <a:off x="1676509" y="730336"/>
            <a:ext cx="21032570" cy="265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FCD63F-EA37-4651-B3F5-413044E0FABB}"/>
              </a:ext>
            </a:extLst>
          </p:cNvPr>
          <p:cNvSpPr>
            <a:spLocks noGrp="1"/>
          </p:cNvSpPr>
          <p:nvPr>
            <p:ph type="body" idx="1"/>
          </p:nvPr>
        </p:nvSpPr>
        <p:spPr>
          <a:xfrm>
            <a:off x="1676509" y="3651673"/>
            <a:ext cx="21032570" cy="87036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3257862"/>
      </p:ext>
    </p:extLst>
  </p:cSld>
  <p:clrMap bg1="lt1" tx1="dk1" bg2="lt2" tx2="dk2" accent1="accent1" accent2="accent2" accent3="accent3" accent4="accent4" accent5="accent5" accent6="accent6" hlink="hlink" folHlink="folHlink"/>
  <p:sldLayoutIdLst>
    <p:sldLayoutId id="2147483902" r:id="rId1"/>
    <p:sldLayoutId id="2147483901" r:id="rId2"/>
    <p:sldLayoutId id="2147483899" r:id="rId3"/>
    <p:sldLayoutId id="2147483894" r:id="rId4"/>
    <p:sldLayoutId id="2147483903" r:id="rId5"/>
  </p:sldLayoutIdLst>
  <p:transition>
    <p:fade/>
  </p:transition>
  <p:hf sldNum="0" hdr="0" ftr="0"/>
  <p:txStyles>
    <p:titleStyle>
      <a:lvl1pPr algn="l" defTabSz="914400" rtl="0" eaLnBrk="1" latinLnBrk="0" hangingPunct="1">
        <a:lnSpc>
          <a:spcPct val="90000"/>
        </a:lnSpc>
        <a:spcBef>
          <a:spcPct val="0"/>
        </a:spcBef>
        <a:buNone/>
        <a:defRPr sz="48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9A7D3-E59B-4C29-AC01-890AB42CF051}"/>
              </a:ext>
            </a:extLst>
          </p:cNvPr>
          <p:cNvSpPr>
            <a:spLocks noGrp="1"/>
          </p:cNvSpPr>
          <p:nvPr>
            <p:ph type="title"/>
          </p:nvPr>
        </p:nvSpPr>
        <p:spPr>
          <a:xfrm>
            <a:off x="1676509" y="730336"/>
            <a:ext cx="21032570" cy="265143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FCD63F-EA37-4651-B3F5-413044E0FABB}"/>
              </a:ext>
            </a:extLst>
          </p:cNvPr>
          <p:cNvSpPr>
            <a:spLocks noGrp="1"/>
          </p:cNvSpPr>
          <p:nvPr>
            <p:ph type="body" idx="1"/>
          </p:nvPr>
        </p:nvSpPr>
        <p:spPr>
          <a:xfrm>
            <a:off x="1676509" y="3651673"/>
            <a:ext cx="21032570" cy="870368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002A7D-B503-4FD9-9A16-D5C64F45689A}"/>
              </a:ext>
            </a:extLst>
          </p:cNvPr>
          <p:cNvSpPr>
            <a:spLocks noGrp="1"/>
          </p:cNvSpPr>
          <p:nvPr>
            <p:ph type="dt" sz="half" idx="2"/>
          </p:nvPr>
        </p:nvSpPr>
        <p:spPr>
          <a:xfrm>
            <a:off x="1676509" y="12714173"/>
            <a:ext cx="7885558" cy="730335"/>
          </a:xfrm>
          <a:prstGeom prst="rect">
            <a:avLst/>
          </a:prstGeom>
        </p:spPr>
        <p:txBody>
          <a:bodyPr vert="horz" lIns="91440" tIns="45720" rIns="91440" bIns="45720" rtlCol="0" anchor="ctr"/>
          <a:lstStyle>
            <a:lvl1pPr algn="l">
              <a:defRPr lang="en-US" sz="3600" b="1" i="0" u="none" strike="noStrike" baseline="30000" smtClean="0">
                <a:solidFill>
                  <a:schemeClr val="accent1"/>
                </a:solidFill>
              </a:defRPr>
            </a:lvl1pPr>
          </a:lstStyle>
          <a:p>
            <a:r>
              <a:rPr lang="en-US" dirty="0"/>
              <a:t>NATIONWIDE SERVICE | 877.525.4462 | KBKG.COM</a:t>
            </a:r>
          </a:p>
        </p:txBody>
      </p:sp>
    </p:spTree>
    <p:extLst>
      <p:ext uri="{BB962C8B-B14F-4D97-AF65-F5344CB8AC3E}">
        <p14:creationId xmlns:p14="http://schemas.microsoft.com/office/powerpoint/2010/main" val="635778675"/>
      </p:ext>
    </p:extLst>
  </p:cSld>
  <p:clrMap bg1="lt1" tx1="dk1" bg2="lt2" tx2="dk2" accent1="accent1" accent2="accent2" accent3="accent3" accent4="accent4" accent5="accent5" accent6="accent6" hlink="hlink" folHlink="folHlink"/>
  <p:sldLayoutIdLst>
    <p:sldLayoutId id="2147483715" r:id="rId1"/>
  </p:sldLayoutIdLst>
  <p:hf sldNum="0" hdr="0"/>
  <p:txStyles>
    <p:titleStyle>
      <a:lvl1pPr algn="l" defTabSz="914400" rtl="0" eaLnBrk="1" latinLnBrk="0" hangingPunct="1">
        <a:lnSpc>
          <a:spcPct val="90000"/>
        </a:lnSpc>
        <a:spcBef>
          <a:spcPct val="0"/>
        </a:spcBef>
        <a:buNone/>
        <a:defRPr sz="48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hyperlink" Target="https://checkpoint.riag.com/app/main/docLinkNew?DocID=i9a3cf5d660fe4659ad7abea08a6c8b25&amp;SrcDocId=T0RULINGS%3A158388.1-1&amp;feature=tcheckpoint&amp;lastCpReqId=1b990b"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27.gif"/></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hyperlink" Target="https://checkpoint.riag.com/app/main/docLinkNew?DocID=i9a3cf5d660fe4659ad7abea08a6c8b25&amp;SrcDocId=T0RULINGS%3A158388.1-1&amp;feature=tcheckpoint&amp;lastCpReqId=1b990b"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27.gif"/></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3">
            <a:extLst>
              <a:ext uri="{FF2B5EF4-FFF2-40B4-BE49-F238E27FC236}">
                <a16:creationId xmlns:a16="http://schemas.microsoft.com/office/drawing/2014/main" id="{77B46066-EF32-4441-9AAB-9B1C3158CAAE}"/>
              </a:ext>
            </a:extLst>
          </p:cNvPr>
          <p:cNvSpPr txBox="1">
            <a:spLocks/>
          </p:cNvSpPr>
          <p:nvPr/>
        </p:nvSpPr>
        <p:spPr>
          <a:xfrm>
            <a:off x="7182319" y="9871138"/>
            <a:ext cx="15983991" cy="1712363"/>
          </a:xfrm>
          <a:prstGeom prst="rect">
            <a:avLst/>
          </a:prstGeom>
        </p:spPr>
        <p:txBody>
          <a:bodyPr vert="horz" lIns="182892" tIns="91446" rIns="182892" bIns="91446" rtlCol="0">
            <a:norm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lvl="0" algn="ctr">
              <a:defRPr/>
            </a:pPr>
            <a:endParaRPr lang="en-US" sz="4000" dirty="0"/>
          </a:p>
        </p:txBody>
      </p:sp>
      <p:cxnSp>
        <p:nvCxnSpPr>
          <p:cNvPr id="6" name="Straight Connector 5">
            <a:extLst>
              <a:ext uri="{FF2B5EF4-FFF2-40B4-BE49-F238E27FC236}">
                <a16:creationId xmlns:a16="http://schemas.microsoft.com/office/drawing/2014/main" id="{B4AB4CFF-2BA8-4A93-919F-D8DCD9E20F06}"/>
              </a:ext>
            </a:extLst>
          </p:cNvPr>
          <p:cNvCxnSpPr>
            <a:cxnSpLocks/>
          </p:cNvCxnSpPr>
          <p:nvPr/>
        </p:nvCxnSpPr>
        <p:spPr>
          <a:xfrm>
            <a:off x="16155452" y="7773254"/>
            <a:ext cx="6706037"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AAFEB3CF-331E-45CA-98F4-7BB7390D00FA}"/>
              </a:ext>
            </a:extLst>
          </p:cNvPr>
          <p:cNvSpPr>
            <a:spLocks noGrp="1"/>
          </p:cNvSpPr>
          <p:nvPr>
            <p:ph type="ctrTitle"/>
          </p:nvPr>
        </p:nvSpPr>
        <p:spPr>
          <a:xfrm>
            <a:off x="4572298" y="3734392"/>
            <a:ext cx="18289191" cy="3505428"/>
          </a:xfrm>
        </p:spPr>
        <p:txBody>
          <a:bodyPr>
            <a:no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r"/>
            <a:r>
              <a:rPr lang="en-US" sz="8000" b="0" kern="0" cap="all" dirty="0">
                <a:solidFill>
                  <a:srgbClr val="660033">
                    <a:lumMod val="75000"/>
                  </a:srgbClr>
                </a:solidFill>
                <a:latin typeface="Calibri" pitchFamily="34" charset="0"/>
                <a:ea typeface="MS PGothic" pitchFamily="34" charset="-128"/>
                <a:cs typeface="MS PGothic" pitchFamily="34" charset="-128"/>
              </a:rPr>
              <a:t>RD 104: </a:t>
            </a:r>
            <a:br>
              <a:rPr lang="en-US" sz="8000" kern="0" cap="all" dirty="0">
                <a:solidFill>
                  <a:srgbClr val="660033">
                    <a:lumMod val="75000"/>
                  </a:srgbClr>
                </a:solidFill>
                <a:latin typeface="Calibri" pitchFamily="34" charset="0"/>
                <a:ea typeface="MS PGothic" pitchFamily="34" charset="-128"/>
                <a:cs typeface="MS PGothic" pitchFamily="34" charset="-128"/>
              </a:rPr>
            </a:br>
            <a:r>
              <a:rPr lang="en-US" sz="8000" kern="0" cap="all" dirty="0">
                <a:solidFill>
                  <a:srgbClr val="660033">
                    <a:lumMod val="75000"/>
                  </a:srgbClr>
                </a:solidFill>
                <a:latin typeface="Calibri" pitchFamily="34" charset="0"/>
                <a:ea typeface="MS PGothic" pitchFamily="34" charset="-128"/>
                <a:cs typeface="MS PGothic" pitchFamily="34" charset="-128"/>
              </a:rPr>
              <a:t>Section 174 R&amp;E Expenses</a:t>
            </a:r>
            <a:br>
              <a:rPr lang="en-US" sz="8000" kern="0" cap="all" dirty="0">
                <a:solidFill>
                  <a:srgbClr val="660033">
                    <a:lumMod val="75000"/>
                  </a:srgbClr>
                </a:solidFill>
                <a:latin typeface="Calibri" pitchFamily="34" charset="0"/>
                <a:ea typeface="MS PGothic" pitchFamily="34" charset="-128"/>
                <a:cs typeface="MS PGothic" pitchFamily="34" charset="-128"/>
              </a:rPr>
            </a:br>
            <a:r>
              <a:rPr lang="en-US" sz="8000" kern="0" cap="all" dirty="0">
                <a:solidFill>
                  <a:srgbClr val="660033">
                    <a:lumMod val="75000"/>
                  </a:srgbClr>
                </a:solidFill>
                <a:latin typeface="Calibri" pitchFamily="34" charset="0"/>
                <a:ea typeface="MS PGothic" pitchFamily="34" charset="-128"/>
                <a:cs typeface="MS PGothic" pitchFamily="34" charset="-128"/>
              </a:rPr>
              <a:t>IRS R&amp;D Tax Credit Considerations</a:t>
            </a:r>
            <a:endParaRPr lang="en-US" sz="8000" kern="0" dirty="0">
              <a:solidFill>
                <a:schemeClr val="tx2">
                  <a:lumMod val="75000"/>
                </a:schemeClr>
              </a:solidFill>
            </a:endParaRPr>
          </a:p>
        </p:txBody>
      </p:sp>
      <p:sp>
        <p:nvSpPr>
          <p:cNvPr id="5" name="Subtitle 12">
            <a:extLst>
              <a:ext uri="{FF2B5EF4-FFF2-40B4-BE49-F238E27FC236}">
                <a16:creationId xmlns:a16="http://schemas.microsoft.com/office/drawing/2014/main" id="{8B627E7A-EEB6-88FC-065B-010D214A62EC}"/>
              </a:ext>
            </a:extLst>
          </p:cNvPr>
          <p:cNvSpPr txBox="1">
            <a:spLocks/>
          </p:cNvSpPr>
          <p:nvPr/>
        </p:nvSpPr>
        <p:spPr>
          <a:xfrm>
            <a:off x="7772400" y="9038883"/>
            <a:ext cx="15089089" cy="1988026"/>
          </a:xfrm>
          <a:prstGeom prst="rect">
            <a:avLst/>
          </a:prstGeom>
        </p:spPr>
        <p:txBody>
          <a:bodyPr vert="horz" lIns="91440" tIns="45720" rIns="91440" bIns="45720" rtlCol="0">
            <a:noAutofit/>
          </a:bodyPr>
          <a:lstStyle>
            <a:lvl1pPr marL="0" indent="0" algn="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fontAlgn="auto">
              <a:spcAft>
                <a:spcPts val="0"/>
              </a:spcAft>
            </a:pPr>
            <a:r>
              <a:rPr lang="en-US" sz="9600" b="1" dirty="0">
                <a:solidFill>
                  <a:schemeClr val="accent1"/>
                </a:solidFill>
                <a:ea typeface="+mj-ea"/>
                <a:cs typeface="+mj-cs"/>
              </a:rPr>
              <a:t>Kevin Zolriasatain</a:t>
            </a:r>
            <a:endParaRPr lang="en-US" sz="6000" b="1" dirty="0">
              <a:solidFill>
                <a:schemeClr val="accent1"/>
              </a:solidFill>
              <a:ea typeface="+mj-ea"/>
              <a:cs typeface="+mj-cs"/>
            </a:endParaRPr>
          </a:p>
          <a:p>
            <a:pPr fontAlgn="auto">
              <a:spcAft>
                <a:spcPts val="0"/>
              </a:spcAft>
            </a:pPr>
            <a:r>
              <a:rPr lang="en-US" sz="4800" b="1" dirty="0">
                <a:solidFill>
                  <a:schemeClr val="accent1"/>
                </a:solidFill>
                <a:ea typeface="+mj-ea"/>
                <a:cs typeface="+mj-cs"/>
              </a:rPr>
              <a:t>Principal – Research &amp; Development Tax Credit Services</a:t>
            </a:r>
          </a:p>
          <a:p>
            <a:pPr fontAlgn="auto">
              <a:spcAft>
                <a:spcPts val="0"/>
              </a:spcAft>
            </a:pPr>
            <a:endParaRPr lang="en-US" sz="5400" b="1" dirty="0">
              <a:solidFill>
                <a:schemeClr val="accent1"/>
              </a:solidFill>
              <a:ea typeface="+mj-ea"/>
              <a:cs typeface="+mj-cs"/>
            </a:endParaRPr>
          </a:p>
          <a:p>
            <a:pPr fontAlgn="auto">
              <a:spcAft>
                <a:spcPts val="0"/>
              </a:spcAft>
            </a:pPr>
            <a:endParaRPr lang="en-US" sz="1200" b="0" dirty="0"/>
          </a:p>
        </p:txBody>
      </p:sp>
      <p:sp>
        <p:nvSpPr>
          <p:cNvPr id="8" name="TextBox 7">
            <a:extLst>
              <a:ext uri="{FF2B5EF4-FFF2-40B4-BE49-F238E27FC236}">
                <a16:creationId xmlns:a16="http://schemas.microsoft.com/office/drawing/2014/main" id="{D26C422D-8C54-6BA1-535C-1D5A2CC21E2B}"/>
              </a:ext>
            </a:extLst>
          </p:cNvPr>
          <p:cNvSpPr txBox="1"/>
          <p:nvPr/>
        </p:nvSpPr>
        <p:spPr>
          <a:xfrm>
            <a:off x="12192794" y="12015646"/>
            <a:ext cx="10668695" cy="1015663"/>
          </a:xfrm>
          <a:prstGeom prst="rect">
            <a:avLst/>
          </a:prstGeom>
          <a:noFill/>
        </p:spPr>
        <p:txBody>
          <a:bodyPr wrap="square">
            <a:spAutoFit/>
          </a:bodyPr>
          <a:lstStyle/>
          <a:p>
            <a:pPr algn="r"/>
            <a:r>
              <a:rPr lang="en-US" sz="6000" dirty="0">
                <a:solidFill>
                  <a:schemeClr val="accent1"/>
                </a:solidFill>
                <a:latin typeface="+mn-lt"/>
                <a:ea typeface="+mj-ea"/>
                <a:cs typeface="+mj-cs"/>
              </a:rPr>
              <a:t>Presented on August 8, 2023</a:t>
            </a:r>
          </a:p>
        </p:txBody>
      </p:sp>
    </p:spTree>
    <p:extLst>
      <p:ext uri="{BB962C8B-B14F-4D97-AF65-F5344CB8AC3E}">
        <p14:creationId xmlns:p14="http://schemas.microsoft.com/office/powerpoint/2010/main" val="39130827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R&amp;E Defined </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IRC definition: R &amp; E expenditures are research and development costs in the experimental or laboratory sense, which includes all costs that are incident to the development or improvement of a product.</a:t>
            </a:r>
          </a:p>
          <a:p>
            <a:pPr lvl="2"/>
            <a:r>
              <a:rPr lang="en-US" sz="4500" dirty="0"/>
              <a:t>Much more expansive than Section 41 QREs (wages, supplies, and contract research)</a:t>
            </a:r>
          </a:p>
          <a:p>
            <a:pPr lvl="1"/>
            <a:r>
              <a:rPr lang="en-US" sz="4500" dirty="0"/>
              <a:t>Expenditures qualify as research and development costs in the experimental or laboratory sense if they are for activities intended to discover information that eliminates uncertainty as to the development or improvement of a product.</a:t>
            </a:r>
          </a:p>
          <a:p>
            <a:pPr lvl="1"/>
            <a:r>
              <a:rPr lang="en-US" sz="4500" dirty="0"/>
              <a:t>Uncertainty exists if the information available to the taxpayer doesn't establish (1) the capability or method for developing or improving the product, or (2) the appropriate design for the product.</a:t>
            </a:r>
          </a:p>
          <a:p>
            <a:pPr lvl="1"/>
            <a:r>
              <a:rPr lang="en-US" sz="4500" dirty="0"/>
              <a:t>The ultimate success, failure, sale or use of the product is not relevant to a determination of eligibility.</a:t>
            </a:r>
          </a:p>
        </p:txBody>
      </p:sp>
    </p:spTree>
    <p:extLst>
      <p:ext uri="{BB962C8B-B14F-4D97-AF65-F5344CB8AC3E}">
        <p14:creationId xmlns:p14="http://schemas.microsoft.com/office/powerpoint/2010/main" val="152456605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R&amp;E Expenses </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All encompassing – can be anything incident to the development</a:t>
            </a:r>
          </a:p>
          <a:p>
            <a:pPr lvl="1"/>
            <a:r>
              <a:rPr lang="en-US" sz="4500" dirty="0"/>
              <a:t>Generally, include the following:</a:t>
            </a:r>
          </a:p>
          <a:p>
            <a:pPr lvl="2"/>
            <a:r>
              <a:rPr lang="en-US" sz="4500" dirty="0"/>
              <a:t>Wages – both direct and indirect (support &amp; supervision)</a:t>
            </a:r>
          </a:p>
          <a:p>
            <a:pPr lvl="2"/>
            <a:r>
              <a:rPr lang="en-US" sz="4500" dirty="0"/>
              <a:t>Supplies – materials used or consumed in the process</a:t>
            </a:r>
          </a:p>
          <a:p>
            <a:pPr lvl="2"/>
            <a:r>
              <a:rPr lang="en-US" sz="4500" dirty="0"/>
              <a:t>Contract Research - outside vendors brough in to assist in the development</a:t>
            </a:r>
          </a:p>
          <a:p>
            <a:pPr lvl="2"/>
            <a:r>
              <a:rPr lang="en-US" sz="4500" dirty="0"/>
              <a:t>Utilities – power, heat, water, etc.</a:t>
            </a:r>
          </a:p>
          <a:p>
            <a:pPr lvl="2"/>
            <a:r>
              <a:rPr lang="en-US" sz="4500" dirty="0"/>
              <a:t>Depreciation – buildings and equipment</a:t>
            </a:r>
          </a:p>
          <a:p>
            <a:pPr lvl="2"/>
            <a:r>
              <a:rPr lang="en-US" sz="4500" dirty="0"/>
              <a:t>Attorney fees – securing or researching patents</a:t>
            </a:r>
          </a:p>
          <a:p>
            <a:pPr lvl="2"/>
            <a:r>
              <a:rPr lang="en-US" sz="4500" dirty="0"/>
              <a:t>Overhead expenses related to R&amp;E (Rev. Rule. 73-275)</a:t>
            </a:r>
          </a:p>
          <a:p>
            <a:pPr lvl="2"/>
            <a:endParaRPr lang="en-US" sz="4500" dirty="0"/>
          </a:p>
        </p:txBody>
      </p:sp>
    </p:spTree>
    <p:extLst>
      <p:ext uri="{BB962C8B-B14F-4D97-AF65-F5344CB8AC3E}">
        <p14:creationId xmlns:p14="http://schemas.microsoft.com/office/powerpoint/2010/main" val="348167788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0395737" y="1820902"/>
            <a:ext cx="13060652" cy="1075436"/>
          </a:xfrm>
        </p:spPr>
        <p:txBody>
          <a:bodyPr>
            <a:noAutofit/>
          </a:bodyPr>
          <a:lstStyle/>
          <a:p>
            <a:r>
              <a:rPr lang="en-US" sz="5398" dirty="0"/>
              <a:t>R&amp;E Expenses - Exclusions </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0395740" y="2896338"/>
            <a:ext cx="13060652" cy="9458464"/>
          </a:xfrm>
        </p:spPr>
        <p:txBody>
          <a:bodyPr>
            <a:noAutofit/>
          </a:bodyPr>
          <a:lstStyle/>
          <a:p>
            <a:pPr lvl="2">
              <a:lnSpc>
                <a:spcPct val="150000"/>
              </a:lnSpc>
            </a:pPr>
            <a:r>
              <a:rPr lang="en-US" sz="4500" dirty="0"/>
              <a:t>Quality control testing</a:t>
            </a:r>
          </a:p>
          <a:p>
            <a:pPr lvl="2">
              <a:lnSpc>
                <a:spcPct val="150000"/>
              </a:lnSpc>
            </a:pPr>
            <a:r>
              <a:rPr lang="en-US" sz="4500" dirty="0"/>
              <a:t>Efficiency surveys</a:t>
            </a:r>
          </a:p>
          <a:p>
            <a:pPr lvl="2">
              <a:lnSpc>
                <a:spcPct val="150000"/>
              </a:lnSpc>
            </a:pPr>
            <a:r>
              <a:rPr lang="en-US" sz="4500" dirty="0"/>
              <a:t>Management studies</a:t>
            </a:r>
          </a:p>
          <a:p>
            <a:pPr lvl="2">
              <a:lnSpc>
                <a:spcPct val="150000"/>
              </a:lnSpc>
            </a:pPr>
            <a:r>
              <a:rPr lang="en-US" sz="4500" dirty="0"/>
              <a:t>Consumer surveys</a:t>
            </a:r>
          </a:p>
          <a:p>
            <a:pPr lvl="2">
              <a:lnSpc>
                <a:spcPct val="150000"/>
              </a:lnSpc>
            </a:pPr>
            <a:r>
              <a:rPr lang="en-US" sz="4500" dirty="0"/>
              <a:t>Advertising or promotions</a:t>
            </a:r>
          </a:p>
          <a:p>
            <a:pPr lvl="2">
              <a:lnSpc>
                <a:spcPct val="150000"/>
              </a:lnSpc>
            </a:pPr>
            <a:r>
              <a:rPr lang="en-US" sz="4500" dirty="0"/>
              <a:t>Acquisition costs of patents, models, production or process</a:t>
            </a:r>
          </a:p>
          <a:p>
            <a:pPr lvl="2">
              <a:lnSpc>
                <a:spcPct val="150000"/>
              </a:lnSpc>
            </a:pPr>
            <a:r>
              <a:rPr lang="en-US" sz="4500" dirty="0"/>
              <a:t>Research related to the arts</a:t>
            </a:r>
          </a:p>
        </p:txBody>
      </p:sp>
      <p:pic>
        <p:nvPicPr>
          <p:cNvPr id="4" name="Picture Placeholder 6">
            <a:extLst>
              <a:ext uri="{FF2B5EF4-FFF2-40B4-BE49-F238E27FC236}">
                <a16:creationId xmlns:a16="http://schemas.microsoft.com/office/drawing/2014/main" id="{C08ADC42-764B-46E8-45F9-B6F57A93FB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9" r="40265"/>
          <a:stretch/>
        </p:blipFill>
        <p:spPr>
          <a:xfrm>
            <a:off x="3" y="1049995"/>
            <a:ext cx="9580802" cy="12667596"/>
          </a:xfrm>
          <a:prstGeom prst="rect">
            <a:avLst/>
          </a:prstGeom>
        </p:spPr>
      </p:pic>
    </p:spTree>
    <p:extLst>
      <p:ext uri="{BB962C8B-B14F-4D97-AF65-F5344CB8AC3E}">
        <p14:creationId xmlns:p14="http://schemas.microsoft.com/office/powerpoint/2010/main" val="8628263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New section 174</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H. Rep. 115-409 (Ways and Means Committee)</a:t>
            </a:r>
          </a:p>
          <a:p>
            <a:pPr lvl="2"/>
            <a:r>
              <a:rPr lang="en-US" sz="4500" dirty="0"/>
              <a:t>"The Committee recognizes that research and experimentation expenditures have a useful life beyond the tax year in which the expenditures are incurred, and that the tangible and intangible property created through research and experimentation activities provide value to a business beyond a single tax year. The Committee also acknowledges that the costs of developing software closely resemble the types of research and experimental expenditures that fall within the purview of section 174, and therefore should be accorded similar treatment. For these reasons, the Committee believes research expenses, including software development costs, should be amortized over a period beyond the current year."</a:t>
            </a:r>
          </a:p>
        </p:txBody>
      </p:sp>
    </p:spTree>
    <p:extLst>
      <p:ext uri="{BB962C8B-B14F-4D97-AF65-F5344CB8AC3E}">
        <p14:creationId xmlns:p14="http://schemas.microsoft.com/office/powerpoint/2010/main" val="6706319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1522786" y="1820902"/>
            <a:ext cx="21031503" cy="1075436"/>
          </a:xfrm>
        </p:spPr>
        <p:txBody>
          <a:bodyPr>
            <a:noAutofit/>
          </a:bodyPr>
          <a:lstStyle/>
          <a:p>
            <a:r>
              <a:rPr lang="en-US" sz="5398" dirty="0"/>
              <a:t>New section 174</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1522790" y="2896338"/>
            <a:ext cx="11294676" cy="9458464"/>
          </a:xfrm>
        </p:spPr>
        <p:txBody>
          <a:bodyPr>
            <a:noAutofit/>
          </a:bodyPr>
          <a:lstStyle/>
          <a:p>
            <a:pPr lvl="1"/>
            <a:r>
              <a:rPr lang="en-US" sz="4500" dirty="0"/>
              <a:t>Specified R&amp;E Costs must be capitalized and amortized</a:t>
            </a:r>
          </a:p>
          <a:p>
            <a:pPr lvl="2"/>
            <a:r>
              <a:rPr lang="en-US" sz="4500" dirty="0"/>
              <a:t>Domestic R&amp;E – 5 years</a:t>
            </a:r>
          </a:p>
          <a:p>
            <a:pPr lvl="2"/>
            <a:r>
              <a:rPr lang="en-US" sz="4500" dirty="0"/>
              <a:t>Foreign R&amp;E – 15 Years</a:t>
            </a:r>
          </a:p>
          <a:p>
            <a:pPr lvl="1"/>
            <a:r>
              <a:rPr lang="en-US" sz="4500" dirty="0"/>
              <a:t>Begins at the mid-point of the year during which expenses are incurred</a:t>
            </a:r>
          </a:p>
          <a:p>
            <a:pPr lvl="1"/>
            <a:r>
              <a:rPr lang="en-US" sz="4500" dirty="0"/>
              <a:t>Specified R&amp;E Defined: R &amp; E expenditures which are paid or incurred by the taxpayer during the tax year </a:t>
            </a:r>
            <a:r>
              <a:rPr lang="en-US" sz="4500" b="1" u="sng" dirty="0"/>
              <a:t>in connection with</a:t>
            </a:r>
            <a:r>
              <a:rPr lang="en-US" sz="4500" dirty="0"/>
              <a:t> the taxpayer's trade or business</a:t>
            </a:r>
          </a:p>
        </p:txBody>
      </p:sp>
      <p:pic>
        <p:nvPicPr>
          <p:cNvPr id="4" name="Picture Placeholder 6">
            <a:extLst>
              <a:ext uri="{FF2B5EF4-FFF2-40B4-BE49-F238E27FC236}">
                <a16:creationId xmlns:a16="http://schemas.microsoft.com/office/drawing/2014/main" id="{ACD5E46D-A276-7152-A1D5-7D4AFF45EE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356" r="23222"/>
          <a:stretch/>
        </p:blipFill>
        <p:spPr>
          <a:xfrm>
            <a:off x="0" y="1049992"/>
            <a:ext cx="9580802" cy="12667596"/>
          </a:xfrm>
          <a:prstGeom prst="rect">
            <a:avLst/>
          </a:prstGeom>
        </p:spPr>
      </p:pic>
    </p:spTree>
    <p:extLst>
      <p:ext uri="{BB962C8B-B14F-4D97-AF65-F5344CB8AC3E}">
        <p14:creationId xmlns:p14="http://schemas.microsoft.com/office/powerpoint/2010/main" val="28508558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6510" y="3788230"/>
            <a:ext cx="11974176" cy="9014552"/>
          </a:xfrm>
        </p:spPr>
        <p:txBody>
          <a:bodyPr>
            <a:noAutofit/>
          </a:bodyPr>
          <a:lstStyle/>
          <a:p>
            <a:r>
              <a:rPr lang="en-US" sz="4400" dirty="0"/>
              <a:t>ABC Company developed a new internal use software.  The software does not meet the additional high-threshold of innovation tests required to qualify for the Section 41 credit.  The company incurred $1M of domestic research costs as well as $2M of foreign research costs.  </a:t>
            </a:r>
          </a:p>
          <a:p>
            <a:r>
              <a:rPr lang="en-US" sz="4400" dirty="0"/>
              <a:t>If the costs were incurred in 2021, they could be currently deducted under Rev. Proc. 2000-50.</a:t>
            </a:r>
          </a:p>
          <a:p>
            <a:r>
              <a:rPr lang="en-US" sz="4400" dirty="0"/>
              <a:t>If the costs were incurred in 2022:</a:t>
            </a:r>
          </a:p>
          <a:p>
            <a:pPr lvl="1"/>
            <a:r>
              <a:rPr lang="en-US" sz="4400" dirty="0"/>
              <a:t>$1M – Capitalized and amortized over 5 years</a:t>
            </a:r>
          </a:p>
          <a:p>
            <a:pPr lvl="1"/>
            <a:r>
              <a:rPr lang="en-US" sz="4400" dirty="0"/>
              <a:t>$2M – Capitalized and amortized over 15 years</a:t>
            </a:r>
          </a:p>
          <a:p>
            <a:pPr lvl="1"/>
            <a:r>
              <a:rPr lang="en-US" sz="4400" dirty="0"/>
              <a:t>Amortization begins at mid-point of the year</a:t>
            </a:r>
          </a:p>
          <a:p>
            <a:pPr marL="0" indent="0">
              <a:buNone/>
            </a:pPr>
            <a:endParaRPr lang="en-US" sz="4400" dirty="0"/>
          </a:p>
        </p:txBody>
      </p:sp>
      <p:sp>
        <p:nvSpPr>
          <p:cNvPr id="6" name="Title 2">
            <a:extLst>
              <a:ext uri="{FF2B5EF4-FFF2-40B4-BE49-F238E27FC236}">
                <a16:creationId xmlns:a16="http://schemas.microsoft.com/office/drawing/2014/main" id="{4215D0E3-CA76-45FD-BCC1-8E3368CF5FC8}"/>
              </a:ext>
            </a:extLst>
          </p:cNvPr>
          <p:cNvSpPr>
            <a:spLocks noGrp="1"/>
          </p:cNvSpPr>
          <p:nvPr>
            <p:ph type="title"/>
          </p:nvPr>
        </p:nvSpPr>
        <p:spPr>
          <a:xfrm>
            <a:off x="1676510" y="2053571"/>
            <a:ext cx="17069911" cy="1075490"/>
          </a:xfrm>
        </p:spPr>
        <p:txBody>
          <a:bodyPr>
            <a:noAutofit/>
          </a:bodyPr>
          <a:lstStyle/>
          <a:p>
            <a:r>
              <a:rPr lang="en-US" sz="5600" dirty="0"/>
              <a:t>CASE STUDY</a:t>
            </a:r>
            <a:endParaRPr lang="en-US" dirty="0"/>
          </a:p>
        </p:txBody>
      </p:sp>
      <p:pic>
        <p:nvPicPr>
          <p:cNvPr id="7" name="Picture Placeholder 10">
            <a:extLst>
              <a:ext uri="{FF2B5EF4-FFF2-40B4-BE49-F238E27FC236}">
                <a16:creationId xmlns:a16="http://schemas.microsoft.com/office/drawing/2014/main" id="{5D2CEAD1-2233-4C29-9CFF-92F09EC30581}"/>
              </a:ext>
            </a:extLst>
          </p:cNvPr>
          <p:cNvPicPr>
            <a:picLocks noGrp="1" noChangeAspect="1"/>
          </p:cNvPicPr>
          <p:nvPr>
            <p:ph type="pic" sz="quarter" idx="11"/>
          </p:nvPr>
        </p:nvPicPr>
        <p:blipFill>
          <a:blip r:embed="rId3"/>
          <a:srcRect t="443" b="443"/>
          <a:stretch>
            <a:fillRect/>
          </a:stretch>
        </p:blipFill>
        <p:spPr>
          <a:xfrm>
            <a:off x="14831886" y="1051603"/>
            <a:ext cx="9586359" cy="12665985"/>
          </a:xfrm>
        </p:spPr>
      </p:pic>
    </p:spTree>
    <p:extLst>
      <p:ext uri="{BB962C8B-B14F-4D97-AF65-F5344CB8AC3E}">
        <p14:creationId xmlns:p14="http://schemas.microsoft.com/office/powerpoint/2010/main" val="411664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B71E8F-3BF4-40B7-9C55-31D3CF85F62E}"/>
              </a:ext>
            </a:extLst>
          </p:cNvPr>
          <p:cNvSpPr txBox="1"/>
          <p:nvPr/>
        </p:nvSpPr>
        <p:spPr>
          <a:xfrm>
            <a:off x="6466170" y="5469469"/>
            <a:ext cx="11453247" cy="3046988"/>
          </a:xfrm>
          <a:prstGeom prst="rect">
            <a:avLst/>
          </a:prstGeom>
          <a:noFill/>
        </p:spPr>
        <p:txBody>
          <a:bodyPr wrap="square" rtlCol="0">
            <a:spAutoFit/>
          </a:bodyPr>
          <a:lstStyle/>
          <a:p>
            <a:pPr algn="ctr"/>
            <a:r>
              <a:rPr lang="en-US" sz="6400" b="1" dirty="0">
                <a:solidFill>
                  <a:schemeClr val="bg1"/>
                </a:solidFill>
              </a:rPr>
              <a:t>So, What Does This All Mean?</a:t>
            </a:r>
            <a:br>
              <a:rPr lang="en-US" sz="6400" b="1" dirty="0">
                <a:solidFill>
                  <a:schemeClr val="bg1"/>
                </a:solidFill>
              </a:rPr>
            </a:br>
            <a:r>
              <a:rPr lang="en-US" sz="6400" b="1" dirty="0">
                <a:solidFill>
                  <a:schemeClr val="bg1"/>
                </a:solidFill>
              </a:rPr>
              <a:t>Section 174 &amp; Section 41 Interplay</a:t>
            </a:r>
          </a:p>
        </p:txBody>
      </p:sp>
    </p:spTree>
    <p:extLst>
      <p:ext uri="{BB962C8B-B14F-4D97-AF65-F5344CB8AC3E}">
        <p14:creationId xmlns:p14="http://schemas.microsoft.com/office/powerpoint/2010/main" val="3358386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2022 and Forward</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Section 174</a:t>
            </a:r>
          </a:p>
          <a:p>
            <a:pPr lvl="2"/>
            <a:r>
              <a:rPr lang="en-US" sz="4500" dirty="0"/>
              <a:t>Additional Guidance is Needed!</a:t>
            </a:r>
          </a:p>
          <a:p>
            <a:pPr lvl="2"/>
            <a:r>
              <a:rPr lang="en-US" sz="4500" dirty="0"/>
              <a:t>Need for understanding what data is available for tax and financial reporting purposes:</a:t>
            </a:r>
          </a:p>
          <a:p>
            <a:pPr lvl="3"/>
            <a:r>
              <a:rPr lang="en-US" sz="4500" dirty="0"/>
              <a:t>R&amp;D Tax Credit Workpapers</a:t>
            </a:r>
          </a:p>
          <a:p>
            <a:pPr lvl="3"/>
            <a:r>
              <a:rPr lang="en-US" sz="4500" dirty="0"/>
              <a:t>US GAAP Workpapers (ASC 730 and ASC 350)</a:t>
            </a:r>
          </a:p>
          <a:p>
            <a:pPr lvl="3"/>
            <a:r>
              <a:rPr lang="en-US" sz="4500" dirty="0"/>
              <a:t>Section 174 studies</a:t>
            </a:r>
          </a:p>
          <a:p>
            <a:pPr lvl="1"/>
            <a:r>
              <a:rPr lang="en-US" sz="4500" dirty="0"/>
              <a:t>Section 41</a:t>
            </a:r>
          </a:p>
          <a:p>
            <a:pPr lvl="2"/>
            <a:r>
              <a:rPr lang="en-US" sz="4500" dirty="0"/>
              <a:t>Unchanged by TCJA</a:t>
            </a:r>
          </a:p>
          <a:p>
            <a:pPr lvl="2"/>
            <a:r>
              <a:rPr lang="en-US" sz="4500" dirty="0"/>
              <a:t>Qualified Research Defined; The term “qualified research” means research with respect to which expenditures </a:t>
            </a:r>
            <a:r>
              <a:rPr lang="en-US" sz="4500" b="1" u="sng" dirty="0"/>
              <a:t>may be treated as specified research </a:t>
            </a:r>
            <a:r>
              <a:rPr lang="en-US" sz="4500" dirty="0"/>
              <a:t>or experimental expenditures under section 174</a:t>
            </a:r>
          </a:p>
          <a:p>
            <a:pPr lvl="1"/>
            <a:endParaRPr lang="en-US" sz="4500" dirty="0"/>
          </a:p>
        </p:txBody>
      </p:sp>
    </p:spTree>
    <p:extLst>
      <p:ext uri="{BB962C8B-B14F-4D97-AF65-F5344CB8AC3E}">
        <p14:creationId xmlns:p14="http://schemas.microsoft.com/office/powerpoint/2010/main" val="30649039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2022 and Forward</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Committee Reports for S 97-144, P.L.97-34 (Section 41)</a:t>
            </a:r>
          </a:p>
          <a:p>
            <a:pPr lvl="2"/>
            <a:r>
              <a:rPr lang="en-US" sz="4500" dirty="0"/>
              <a:t>Under the provision, a non-refundable income tax credit is allowed for research and experimental wage expenditures paid or incurred by a taxpayer during the taxable year </a:t>
            </a:r>
            <a:r>
              <a:rPr lang="en-US" sz="4500" b="1" u="sng" dirty="0"/>
              <a:t>in carrying on</a:t>
            </a:r>
            <a:r>
              <a:rPr lang="en-US" sz="4500" dirty="0"/>
              <a:t> a trade or business of the taxpayer </a:t>
            </a:r>
          </a:p>
          <a:p>
            <a:pPr lvl="2"/>
            <a:r>
              <a:rPr lang="en-US" sz="4500" dirty="0"/>
              <a:t>The tax credit is available for incremental research wage expenditures for the taxable year whether or not the taxpayer has elected under section 174 to expense or amortize research expenditures </a:t>
            </a:r>
          </a:p>
          <a:p>
            <a:pPr lvl="2"/>
            <a:r>
              <a:rPr lang="en-US" sz="4500" dirty="0"/>
              <a:t>Under the provision, the credit is to be available only with regard to research expenditures paid or incurred </a:t>
            </a:r>
            <a:r>
              <a:rPr lang="en-US" sz="4500" b="1" u="sng" dirty="0"/>
              <a:t>in carrying on </a:t>
            </a:r>
            <a:r>
              <a:rPr lang="en-US" sz="4500" dirty="0"/>
              <a:t>a trade or business (within the meaning of code section 162) of the taxpayer. Therefore, it is not available for research expenditures paid or incurred by a taxpayer merely in connection with, but not in carrying on, a trade or business </a:t>
            </a:r>
          </a:p>
        </p:txBody>
      </p:sp>
    </p:spTree>
    <p:extLst>
      <p:ext uri="{BB962C8B-B14F-4D97-AF65-F5344CB8AC3E}">
        <p14:creationId xmlns:p14="http://schemas.microsoft.com/office/powerpoint/2010/main" val="5937560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Section 41 “May Be”</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Why does Section 41 say “may be” and not must be?</a:t>
            </a:r>
          </a:p>
          <a:p>
            <a:pPr lvl="1"/>
            <a:r>
              <a:rPr lang="fr-FR" sz="4500" dirty="0" err="1"/>
              <a:t>Norwest</a:t>
            </a:r>
            <a:r>
              <a:rPr lang="fr-FR" sz="4500" dirty="0"/>
              <a:t> Corp., et al., 110 TC 454, Code Sec(s) 41, 6/29/1998</a:t>
            </a:r>
          </a:p>
          <a:p>
            <a:pPr lvl="2"/>
            <a:r>
              <a:rPr lang="en-US" sz="4500" dirty="0"/>
              <a:t>We believe that the phrase “the research expenditures may be treated as expenses under section 174” is meant to require the taxpayer to satisfy all the elements for a deduction under section 174. The legislative history of section 41 supports this requirement. See H. Conf. Rept. 99-841 (Vol. II), supra at II-71, 1986-3 C.B. (Vol. 4) at 71 (“the conference agreement limits research expenditures eligible for the incremental credit to “research or experimental expenditures” eligible for expensing under section 174.</a:t>
            </a:r>
          </a:p>
          <a:p>
            <a:pPr lvl="1"/>
            <a:r>
              <a:rPr lang="en-US" sz="4500" dirty="0"/>
              <a:t>Therefore, expenses ineligible for 174 treatment are ineligible for the research credit.</a:t>
            </a:r>
          </a:p>
          <a:p>
            <a:pPr lvl="2"/>
            <a:r>
              <a:rPr lang="en-US" sz="4500" dirty="0"/>
              <a:t>Mining or mineral exploration costs are ineligible for 174 treatment and therefore ineligible for the Section 41 credit</a:t>
            </a:r>
          </a:p>
          <a:p>
            <a:pPr marL="685834" lvl="1" indent="0">
              <a:buNone/>
            </a:pPr>
            <a:endParaRPr lang="en-US" sz="4500" dirty="0"/>
          </a:p>
        </p:txBody>
      </p:sp>
    </p:spTree>
    <p:extLst>
      <p:ext uri="{BB962C8B-B14F-4D97-AF65-F5344CB8AC3E}">
        <p14:creationId xmlns:p14="http://schemas.microsoft.com/office/powerpoint/2010/main" val="28148267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63" name="Rectangle 3" descr="Rectangle: Click to edit Master text styles&#10;Second level&#10;Third level&#10;Fourth level&#10;Fifth level"/>
          <p:cNvSpPr>
            <a:spLocks noGrp="1" noChangeArrowheads="1"/>
          </p:cNvSpPr>
          <p:nvPr>
            <p:ph idx="4294967295"/>
          </p:nvPr>
        </p:nvSpPr>
        <p:spPr>
          <a:xfrm>
            <a:off x="1431795" y="3505775"/>
            <a:ext cx="21794619" cy="10668695"/>
          </a:xfrm>
          <a:prstGeom prst="rect">
            <a:avLst/>
          </a:prstGeom>
        </p:spPr>
        <p:txBody>
          <a:bodyPr>
            <a:norm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marL="0" indent="0">
              <a:lnSpc>
                <a:spcPct val="80000"/>
              </a:lnSpc>
              <a:spcBef>
                <a:spcPts val="0"/>
              </a:spcBef>
              <a:spcAft>
                <a:spcPts val="0"/>
              </a:spcAft>
              <a:buNone/>
            </a:pPr>
            <a:r>
              <a:rPr lang="en-US" sz="4000" b="1" dirty="0">
                <a:solidFill>
                  <a:schemeClr val="bg1"/>
                </a:solidFill>
                <a:latin typeface="Calibri" pitchFamily="34" charset="0"/>
                <a:cs typeface="Arial" pitchFamily="34" charset="0"/>
              </a:rPr>
              <a:t>Established in 1999, KBKG is a specialty tax and consulting firm providing nationwide service:</a:t>
            </a:r>
          </a:p>
          <a:p>
            <a:pPr marL="0" indent="0">
              <a:lnSpc>
                <a:spcPct val="80000"/>
              </a:lnSpc>
              <a:spcBef>
                <a:spcPts val="0"/>
              </a:spcBef>
              <a:spcAft>
                <a:spcPts val="0"/>
              </a:spcAft>
              <a:buNone/>
            </a:pPr>
            <a:endParaRPr lang="en-US" sz="4000" dirty="0">
              <a:solidFill>
                <a:schemeClr val="bg1"/>
              </a:solidFill>
              <a:latin typeface="Calibri" pitchFamily="34" charset="0"/>
              <a:cs typeface="Arial" pitchFamily="34" charset="0"/>
            </a:endParaRPr>
          </a:p>
          <a:p>
            <a:pPr lvl="1">
              <a:lnSpc>
                <a:spcPct val="150000"/>
              </a:lnSpc>
              <a:spcBef>
                <a:spcPts val="0"/>
              </a:spcBef>
            </a:pPr>
            <a:r>
              <a:rPr lang="en-US" sz="4000" dirty="0">
                <a:solidFill>
                  <a:schemeClr val="bg1"/>
                </a:solidFill>
                <a:latin typeface="Calibri" pitchFamily="34" charset="0"/>
                <a:cs typeface="Arial" pitchFamily="34" charset="0"/>
              </a:rPr>
              <a:t>Research &amp; Development Tax Credits</a:t>
            </a:r>
          </a:p>
          <a:p>
            <a:pPr lvl="1">
              <a:lnSpc>
                <a:spcPct val="150000"/>
              </a:lnSpc>
              <a:spcBef>
                <a:spcPts val="0"/>
              </a:spcBef>
            </a:pPr>
            <a:r>
              <a:rPr lang="en-US" sz="4000" dirty="0">
                <a:solidFill>
                  <a:schemeClr val="bg1"/>
                </a:solidFill>
                <a:latin typeface="Calibri" pitchFamily="34" charset="0"/>
                <a:cs typeface="Arial" pitchFamily="34" charset="0"/>
              </a:rPr>
              <a:t>Cost Segregation</a:t>
            </a:r>
          </a:p>
          <a:p>
            <a:pPr lvl="1">
              <a:lnSpc>
                <a:spcPct val="150000"/>
              </a:lnSpc>
              <a:spcBef>
                <a:spcPts val="0"/>
              </a:spcBef>
            </a:pPr>
            <a:r>
              <a:rPr lang="en-US" sz="4000" dirty="0">
                <a:solidFill>
                  <a:schemeClr val="bg1"/>
                </a:solidFill>
                <a:latin typeface="Calibri" pitchFamily="34" charset="0"/>
                <a:cs typeface="Arial" pitchFamily="34" charset="0"/>
              </a:rPr>
              <a:t>179D Tax Deduction</a:t>
            </a:r>
          </a:p>
          <a:p>
            <a:pPr lvl="1">
              <a:lnSpc>
                <a:spcPct val="150000"/>
              </a:lnSpc>
              <a:spcBef>
                <a:spcPts val="0"/>
              </a:spcBef>
            </a:pPr>
            <a:r>
              <a:rPr lang="en-US" sz="4000" dirty="0">
                <a:solidFill>
                  <a:schemeClr val="bg1"/>
                </a:solidFill>
                <a:latin typeface="Calibri" pitchFamily="34" charset="0"/>
                <a:cs typeface="Arial" pitchFamily="34" charset="0"/>
              </a:rPr>
              <a:t>45L Tax Credits</a:t>
            </a:r>
          </a:p>
          <a:p>
            <a:pPr lvl="1">
              <a:lnSpc>
                <a:spcPct val="150000"/>
              </a:lnSpc>
              <a:spcBef>
                <a:spcPts val="0"/>
              </a:spcBef>
            </a:pPr>
            <a:r>
              <a:rPr lang="en-US" sz="4000" dirty="0">
                <a:solidFill>
                  <a:schemeClr val="bg1"/>
                </a:solidFill>
                <a:latin typeface="Calibri" pitchFamily="34" charset="0"/>
                <a:cs typeface="Arial" pitchFamily="34" charset="0"/>
              </a:rPr>
              <a:t>Repair &amp; Maintenance Review</a:t>
            </a:r>
          </a:p>
          <a:p>
            <a:pPr lvl="1">
              <a:lnSpc>
                <a:spcPct val="150000"/>
              </a:lnSpc>
              <a:spcBef>
                <a:spcPts val="0"/>
              </a:spcBef>
            </a:pPr>
            <a:r>
              <a:rPr lang="en-US" sz="4000" dirty="0">
                <a:solidFill>
                  <a:schemeClr val="bg1"/>
                </a:solidFill>
                <a:latin typeface="Calibri" pitchFamily="34" charset="0"/>
                <a:cs typeface="Arial" pitchFamily="34" charset="0"/>
              </a:rPr>
              <a:t>Fixed Asset Depreciation Review</a:t>
            </a:r>
          </a:p>
          <a:p>
            <a:pPr lvl="1">
              <a:lnSpc>
                <a:spcPct val="150000"/>
              </a:lnSpc>
              <a:spcBef>
                <a:spcPts val="0"/>
              </a:spcBef>
            </a:pPr>
            <a:r>
              <a:rPr lang="en-US" sz="4000" dirty="0">
                <a:solidFill>
                  <a:schemeClr val="bg1"/>
                </a:solidFill>
                <a:latin typeface="Calibri" pitchFamily="34" charset="0"/>
                <a:cs typeface="Arial" pitchFamily="34" charset="0"/>
              </a:rPr>
              <a:t>IC-DISC</a:t>
            </a:r>
          </a:p>
          <a:p>
            <a:pPr lvl="1">
              <a:lnSpc>
                <a:spcPct val="150000"/>
              </a:lnSpc>
              <a:spcBef>
                <a:spcPts val="0"/>
              </a:spcBef>
            </a:pPr>
            <a:r>
              <a:rPr lang="en-US" sz="4000" dirty="0">
                <a:solidFill>
                  <a:schemeClr val="bg1"/>
                </a:solidFill>
                <a:latin typeface="Calibri" pitchFamily="34" charset="0"/>
                <a:cs typeface="Arial" pitchFamily="34" charset="0"/>
              </a:rPr>
              <a:t>Employment Tax Credits</a:t>
            </a:r>
          </a:p>
          <a:p>
            <a:pPr marL="0" indent="0">
              <a:lnSpc>
                <a:spcPct val="80000"/>
              </a:lnSpc>
              <a:buNone/>
            </a:pPr>
            <a:endParaRPr lang="en-US" sz="3800" dirty="0">
              <a:latin typeface="Calibri" pitchFamily="34" charset="0"/>
              <a:cs typeface="Arial" pitchFamily="34" charset="0"/>
            </a:endParaRPr>
          </a:p>
        </p:txBody>
      </p:sp>
      <p:sp>
        <p:nvSpPr>
          <p:cNvPr id="2" name="Title 1">
            <a:extLst>
              <a:ext uri="{FF2B5EF4-FFF2-40B4-BE49-F238E27FC236}">
                <a16:creationId xmlns:a16="http://schemas.microsoft.com/office/drawing/2014/main" id="{8FC72C96-E97E-4AC3-A287-0B2E74E9A4D1}"/>
              </a:ext>
            </a:extLst>
          </p:cNvPr>
          <p:cNvSpPr>
            <a:spLocks noGrp="1"/>
          </p:cNvSpPr>
          <p:nvPr>
            <p:ph type="title" idx="4294967295"/>
          </p:nvPr>
        </p:nvSpPr>
        <p:spPr>
          <a:xfrm>
            <a:off x="2346256" y="1067218"/>
            <a:ext cx="7103160" cy="2009905"/>
          </a:xfrm>
        </p:spPr>
        <p:txBody>
          <a:bodyPr>
            <a:no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r>
              <a:rPr lang="en-US" sz="5600" dirty="0">
                <a:solidFill>
                  <a:schemeClr val="bg1"/>
                </a:solidFill>
              </a:rPr>
              <a:t>ABOUT KBKG</a:t>
            </a:r>
          </a:p>
        </p:txBody>
      </p:sp>
      <p:sp>
        <p:nvSpPr>
          <p:cNvPr id="7" name="Freeform 165">
            <a:extLst>
              <a:ext uri="{FF2B5EF4-FFF2-40B4-BE49-F238E27FC236}">
                <a16:creationId xmlns:a16="http://schemas.microsoft.com/office/drawing/2014/main" id="{AD356DFB-DCF0-47B9-991A-579A8F5746C6}"/>
              </a:ext>
            </a:extLst>
          </p:cNvPr>
          <p:cNvSpPr>
            <a:spLocks noEditPoints="1"/>
          </p:cNvSpPr>
          <p:nvPr/>
        </p:nvSpPr>
        <p:spPr bwMode="auto">
          <a:xfrm>
            <a:off x="1431795" y="1641167"/>
            <a:ext cx="593763" cy="600113"/>
          </a:xfrm>
          <a:custGeom>
            <a:avLst/>
            <a:gdLst>
              <a:gd name="T0" fmla="*/ 236894289 w 187"/>
              <a:gd name="T1" fmla="*/ 0 h 189"/>
              <a:gd name="T2" fmla="*/ 30241824 w 187"/>
              <a:gd name="T3" fmla="*/ 443546761 h 189"/>
              <a:gd name="T4" fmla="*/ 0 w 187"/>
              <a:gd name="T5" fmla="*/ 476307944 h 189"/>
              <a:gd name="T6" fmla="*/ 471267631 w 187"/>
              <a:gd name="T7" fmla="*/ 120967298 h 189"/>
              <a:gd name="T8" fmla="*/ 178929999 w 187"/>
              <a:gd name="T9" fmla="*/ 443546761 h 189"/>
              <a:gd name="T10" fmla="*/ 90725472 w 187"/>
              <a:gd name="T11" fmla="*/ 385582470 h 189"/>
              <a:gd name="T12" fmla="*/ 178929999 w 187"/>
              <a:gd name="T13" fmla="*/ 443546761 h 189"/>
              <a:gd name="T14" fmla="*/ 63003006 w 187"/>
              <a:gd name="T15" fmla="*/ 325098821 h 189"/>
              <a:gd name="T16" fmla="*/ 209171823 w 187"/>
              <a:gd name="T17" fmla="*/ 297377942 h 189"/>
              <a:gd name="T18" fmla="*/ 209171823 w 187"/>
              <a:gd name="T19" fmla="*/ 267136117 h 189"/>
              <a:gd name="T20" fmla="*/ 63003006 w 187"/>
              <a:gd name="T21" fmla="*/ 239413651 h 189"/>
              <a:gd name="T22" fmla="*/ 209171823 w 187"/>
              <a:gd name="T23" fmla="*/ 267136117 h 189"/>
              <a:gd name="T24" fmla="*/ 63003006 w 187"/>
              <a:gd name="T25" fmla="*/ 206652468 h 189"/>
              <a:gd name="T26" fmla="*/ 209171823 w 187"/>
              <a:gd name="T27" fmla="*/ 178930002 h 189"/>
              <a:gd name="T28" fmla="*/ 209171823 w 187"/>
              <a:gd name="T29" fmla="*/ 148688177 h 189"/>
              <a:gd name="T30" fmla="*/ 63003006 w 187"/>
              <a:gd name="T31" fmla="*/ 120967298 h 189"/>
              <a:gd name="T32" fmla="*/ 209171823 w 187"/>
              <a:gd name="T33" fmla="*/ 148688177 h 189"/>
              <a:gd name="T34" fmla="*/ 63003006 w 187"/>
              <a:gd name="T35" fmla="*/ 88204528 h 189"/>
              <a:gd name="T36" fmla="*/ 209171823 w 187"/>
              <a:gd name="T37" fmla="*/ 60483649 h 189"/>
              <a:gd name="T38" fmla="*/ 355340639 w 187"/>
              <a:gd name="T39" fmla="*/ 413304936 h 189"/>
              <a:gd name="T40" fmla="*/ 297377937 w 187"/>
              <a:gd name="T41" fmla="*/ 357861591 h 189"/>
              <a:gd name="T42" fmla="*/ 355340639 w 187"/>
              <a:gd name="T43" fmla="*/ 413304936 h 189"/>
              <a:gd name="T44" fmla="*/ 297377937 w 187"/>
              <a:gd name="T45" fmla="*/ 325098821 h 189"/>
              <a:gd name="T46" fmla="*/ 355340639 w 187"/>
              <a:gd name="T47" fmla="*/ 267136117 h 189"/>
              <a:gd name="T48" fmla="*/ 355340639 w 187"/>
              <a:gd name="T49" fmla="*/ 239413651 h 189"/>
              <a:gd name="T50" fmla="*/ 297377937 w 187"/>
              <a:gd name="T51" fmla="*/ 178930002 h 189"/>
              <a:gd name="T52" fmla="*/ 355340639 w 187"/>
              <a:gd name="T53" fmla="*/ 239413651 h 189"/>
              <a:gd name="T54" fmla="*/ 383063105 w 187"/>
              <a:gd name="T55" fmla="*/ 413304936 h 189"/>
              <a:gd name="T56" fmla="*/ 443546753 w 187"/>
              <a:gd name="T57" fmla="*/ 357861591 h 189"/>
              <a:gd name="T58" fmla="*/ 443546753 w 187"/>
              <a:gd name="T59" fmla="*/ 325098821 h 189"/>
              <a:gd name="T60" fmla="*/ 383063105 w 187"/>
              <a:gd name="T61" fmla="*/ 267136117 h 189"/>
              <a:gd name="T62" fmla="*/ 443546753 w 187"/>
              <a:gd name="T63" fmla="*/ 325098821 h 189"/>
              <a:gd name="T64" fmla="*/ 383063105 w 187"/>
              <a:gd name="T65" fmla="*/ 239413651 h 189"/>
              <a:gd name="T66" fmla="*/ 443546753 w 187"/>
              <a:gd name="T67" fmla="*/ 178930002 h 1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87" h="189">
                <a:moveTo>
                  <a:pt x="94" y="48"/>
                </a:moveTo>
                <a:lnTo>
                  <a:pt x="94" y="0"/>
                </a:lnTo>
                <a:lnTo>
                  <a:pt x="12" y="0"/>
                </a:lnTo>
                <a:lnTo>
                  <a:pt x="12" y="176"/>
                </a:lnTo>
                <a:lnTo>
                  <a:pt x="0" y="176"/>
                </a:lnTo>
                <a:lnTo>
                  <a:pt x="0" y="189"/>
                </a:lnTo>
                <a:lnTo>
                  <a:pt x="187" y="189"/>
                </a:lnTo>
                <a:lnTo>
                  <a:pt x="187" y="48"/>
                </a:lnTo>
                <a:lnTo>
                  <a:pt x="94" y="48"/>
                </a:lnTo>
                <a:close/>
                <a:moveTo>
                  <a:pt x="71" y="176"/>
                </a:moveTo>
                <a:lnTo>
                  <a:pt x="36" y="176"/>
                </a:lnTo>
                <a:lnTo>
                  <a:pt x="36" y="153"/>
                </a:lnTo>
                <a:lnTo>
                  <a:pt x="71" y="153"/>
                </a:lnTo>
                <a:lnTo>
                  <a:pt x="71" y="176"/>
                </a:lnTo>
                <a:close/>
                <a:moveTo>
                  <a:pt x="83" y="129"/>
                </a:moveTo>
                <a:lnTo>
                  <a:pt x="25" y="129"/>
                </a:lnTo>
                <a:lnTo>
                  <a:pt x="25" y="118"/>
                </a:lnTo>
                <a:lnTo>
                  <a:pt x="83" y="118"/>
                </a:lnTo>
                <a:lnTo>
                  <a:pt x="83" y="129"/>
                </a:lnTo>
                <a:close/>
                <a:moveTo>
                  <a:pt x="83" y="106"/>
                </a:moveTo>
                <a:lnTo>
                  <a:pt x="25" y="106"/>
                </a:lnTo>
                <a:lnTo>
                  <a:pt x="25" y="95"/>
                </a:lnTo>
                <a:lnTo>
                  <a:pt x="83" y="95"/>
                </a:lnTo>
                <a:lnTo>
                  <a:pt x="83" y="106"/>
                </a:lnTo>
                <a:close/>
                <a:moveTo>
                  <a:pt x="83" y="82"/>
                </a:moveTo>
                <a:lnTo>
                  <a:pt x="25" y="82"/>
                </a:lnTo>
                <a:lnTo>
                  <a:pt x="25" y="71"/>
                </a:lnTo>
                <a:lnTo>
                  <a:pt x="83" y="71"/>
                </a:lnTo>
                <a:lnTo>
                  <a:pt x="83" y="82"/>
                </a:lnTo>
                <a:close/>
                <a:moveTo>
                  <a:pt x="83" y="59"/>
                </a:moveTo>
                <a:lnTo>
                  <a:pt x="25" y="59"/>
                </a:lnTo>
                <a:lnTo>
                  <a:pt x="25" y="48"/>
                </a:lnTo>
                <a:lnTo>
                  <a:pt x="83" y="48"/>
                </a:lnTo>
                <a:lnTo>
                  <a:pt x="83" y="59"/>
                </a:lnTo>
                <a:close/>
                <a:moveTo>
                  <a:pt x="83" y="35"/>
                </a:moveTo>
                <a:lnTo>
                  <a:pt x="25" y="35"/>
                </a:lnTo>
                <a:lnTo>
                  <a:pt x="25" y="24"/>
                </a:lnTo>
                <a:lnTo>
                  <a:pt x="83" y="24"/>
                </a:lnTo>
                <a:lnTo>
                  <a:pt x="83" y="35"/>
                </a:lnTo>
                <a:close/>
                <a:moveTo>
                  <a:pt x="141" y="164"/>
                </a:moveTo>
                <a:lnTo>
                  <a:pt x="118" y="164"/>
                </a:lnTo>
                <a:lnTo>
                  <a:pt x="118" y="142"/>
                </a:lnTo>
                <a:lnTo>
                  <a:pt x="141" y="142"/>
                </a:lnTo>
                <a:lnTo>
                  <a:pt x="141" y="164"/>
                </a:lnTo>
                <a:close/>
                <a:moveTo>
                  <a:pt x="141" y="129"/>
                </a:moveTo>
                <a:lnTo>
                  <a:pt x="118" y="129"/>
                </a:lnTo>
                <a:lnTo>
                  <a:pt x="118" y="106"/>
                </a:lnTo>
                <a:lnTo>
                  <a:pt x="141" y="106"/>
                </a:lnTo>
                <a:lnTo>
                  <a:pt x="141" y="129"/>
                </a:lnTo>
                <a:close/>
                <a:moveTo>
                  <a:pt x="141" y="95"/>
                </a:moveTo>
                <a:lnTo>
                  <a:pt x="118" y="95"/>
                </a:lnTo>
                <a:lnTo>
                  <a:pt x="118" y="71"/>
                </a:lnTo>
                <a:lnTo>
                  <a:pt x="141" y="71"/>
                </a:lnTo>
                <a:lnTo>
                  <a:pt x="141" y="95"/>
                </a:lnTo>
                <a:close/>
                <a:moveTo>
                  <a:pt x="176" y="164"/>
                </a:moveTo>
                <a:lnTo>
                  <a:pt x="152" y="164"/>
                </a:lnTo>
                <a:lnTo>
                  <a:pt x="152" y="142"/>
                </a:lnTo>
                <a:lnTo>
                  <a:pt x="176" y="142"/>
                </a:lnTo>
                <a:lnTo>
                  <a:pt x="176" y="164"/>
                </a:lnTo>
                <a:close/>
                <a:moveTo>
                  <a:pt x="176" y="129"/>
                </a:moveTo>
                <a:lnTo>
                  <a:pt x="152" y="129"/>
                </a:lnTo>
                <a:lnTo>
                  <a:pt x="152" y="106"/>
                </a:lnTo>
                <a:lnTo>
                  <a:pt x="176" y="106"/>
                </a:lnTo>
                <a:lnTo>
                  <a:pt x="176" y="129"/>
                </a:lnTo>
                <a:close/>
                <a:moveTo>
                  <a:pt x="176" y="95"/>
                </a:moveTo>
                <a:lnTo>
                  <a:pt x="152" y="95"/>
                </a:lnTo>
                <a:lnTo>
                  <a:pt x="152" y="71"/>
                </a:lnTo>
                <a:lnTo>
                  <a:pt x="176" y="71"/>
                </a:lnTo>
                <a:lnTo>
                  <a:pt x="176"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endParaRPr lang="en-US" sz="9600" dirty="0"/>
          </a:p>
        </p:txBody>
      </p:sp>
    </p:spTree>
    <p:extLst>
      <p:ext uri="{BB962C8B-B14F-4D97-AF65-F5344CB8AC3E}">
        <p14:creationId xmlns:p14="http://schemas.microsoft.com/office/powerpoint/2010/main" val="32842514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3728A-CE99-4418-9439-5548F29A4C8A}"/>
              </a:ext>
            </a:extLst>
          </p:cNvPr>
          <p:cNvSpPr>
            <a:spLocks noGrp="1"/>
          </p:cNvSpPr>
          <p:nvPr>
            <p:ph type="title"/>
          </p:nvPr>
        </p:nvSpPr>
        <p:spPr/>
        <p:txBody>
          <a:bodyPr/>
          <a:lstStyle/>
          <a:p>
            <a:r>
              <a:rPr lang="en-US" dirty="0"/>
              <a:t>THE “FOUR-PART TEST”</a:t>
            </a:r>
          </a:p>
        </p:txBody>
      </p:sp>
      <p:sp>
        <p:nvSpPr>
          <p:cNvPr id="32" name="TextBox 31">
            <a:extLst>
              <a:ext uri="{FF2B5EF4-FFF2-40B4-BE49-F238E27FC236}">
                <a16:creationId xmlns:a16="http://schemas.microsoft.com/office/drawing/2014/main" id="{3721CDA2-3E15-4C44-BE79-036BD4157E33}"/>
              </a:ext>
            </a:extLst>
          </p:cNvPr>
          <p:cNvSpPr txBox="1"/>
          <p:nvPr/>
        </p:nvSpPr>
        <p:spPr>
          <a:xfrm>
            <a:off x="7605817" y="7624648"/>
            <a:ext cx="4418568" cy="6063198"/>
          </a:xfrm>
          <a:prstGeom prst="rect">
            <a:avLst/>
          </a:prstGeom>
          <a:noFill/>
        </p:spPr>
        <p:txBody>
          <a:bodyPr wrap="square" lIns="0" rIns="0" rtlCol="0" anchor="t">
            <a:spAutoFit/>
          </a:bodyPr>
          <a:lstStyle/>
          <a:p>
            <a:pPr algn="l"/>
            <a:r>
              <a:rPr lang="en-US" sz="4800" dirty="0">
                <a:solidFill>
                  <a:schemeClr val="accent2"/>
                </a:solidFill>
                <a:cs typeface="Arial" panose="020B0604020202020204" pitchFamily="34" charset="0"/>
              </a:rPr>
              <a:t>2. Permitted Purpose </a:t>
            </a:r>
          </a:p>
          <a:p>
            <a:pPr algn="l"/>
            <a:r>
              <a:rPr lang="en-US" sz="4800" dirty="0">
                <a:solidFill>
                  <a:schemeClr val="accent2"/>
                </a:solidFill>
                <a:cs typeface="Arial" panose="020B0604020202020204" pitchFamily="34" charset="0"/>
              </a:rPr>
              <a:t>(§41)</a:t>
            </a:r>
            <a:endParaRPr lang="en-US" sz="7198" dirty="0">
              <a:solidFill>
                <a:schemeClr val="tx1">
                  <a:lumMod val="65000"/>
                  <a:lumOff val="35000"/>
                </a:schemeClr>
              </a:solidFill>
              <a:cs typeface="Arial" panose="020B0604020202020204" pitchFamily="34" charset="0"/>
            </a:endParaRPr>
          </a:p>
          <a:p>
            <a:pPr algn="l"/>
            <a:r>
              <a:rPr lang="en-US" sz="2800" dirty="0">
                <a:solidFill>
                  <a:schemeClr val="tx1">
                    <a:lumMod val="65000"/>
                    <a:lumOff val="35000"/>
                  </a:schemeClr>
                </a:solidFill>
                <a:cs typeface="Arial" panose="020B0604020202020204" pitchFamily="34" charset="0"/>
              </a:rPr>
              <a:t>The activity must relate to a new/improved business component’s:</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Function;</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Performance;</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Reliability; or</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Quality</a:t>
            </a:r>
          </a:p>
          <a:p>
            <a:pPr algn="l"/>
            <a:endParaRPr lang="en-US" sz="4800" dirty="0">
              <a:solidFill>
                <a:schemeClr val="accent2"/>
              </a:solidFill>
              <a:cs typeface="Arial" panose="020B0604020202020204" pitchFamily="34" charset="0"/>
            </a:endParaRPr>
          </a:p>
        </p:txBody>
      </p:sp>
      <p:sp>
        <p:nvSpPr>
          <p:cNvPr id="33" name="TextBox 32">
            <a:extLst>
              <a:ext uri="{FF2B5EF4-FFF2-40B4-BE49-F238E27FC236}">
                <a16:creationId xmlns:a16="http://schemas.microsoft.com/office/drawing/2014/main" id="{A824D9C1-210D-478B-A00E-F8EB31258F7F}"/>
              </a:ext>
            </a:extLst>
          </p:cNvPr>
          <p:cNvSpPr txBox="1"/>
          <p:nvPr/>
        </p:nvSpPr>
        <p:spPr>
          <a:xfrm>
            <a:off x="17114560" y="7548937"/>
            <a:ext cx="5710396" cy="5324535"/>
          </a:xfrm>
          <a:prstGeom prst="rect">
            <a:avLst/>
          </a:prstGeom>
          <a:noFill/>
        </p:spPr>
        <p:txBody>
          <a:bodyPr wrap="square" lIns="0" rIns="0" rtlCol="0" anchor="t">
            <a:spAutoFit/>
          </a:bodyPr>
          <a:lstStyle/>
          <a:p>
            <a:pPr algn="l"/>
            <a:r>
              <a:rPr lang="en-US" sz="4800" dirty="0">
                <a:solidFill>
                  <a:srgbClr val="71273D"/>
                </a:solidFill>
                <a:cs typeface="Arial" panose="020B0604020202020204" pitchFamily="34" charset="0"/>
              </a:rPr>
              <a:t>4. Process of Experimentation (§41)</a:t>
            </a:r>
            <a:endParaRPr lang="en-US" sz="7198" dirty="0">
              <a:solidFill>
                <a:schemeClr val="tx1">
                  <a:lumMod val="65000"/>
                  <a:lumOff val="35000"/>
                </a:schemeClr>
              </a:solidFill>
              <a:cs typeface="Arial" panose="020B0604020202020204" pitchFamily="34" charset="0"/>
            </a:endParaRPr>
          </a:p>
          <a:p>
            <a:pPr algn="l"/>
            <a:r>
              <a:rPr lang="en-US" sz="2800" dirty="0">
                <a:solidFill>
                  <a:schemeClr val="tx1">
                    <a:lumMod val="65000"/>
                    <a:lumOff val="35000"/>
                  </a:schemeClr>
                </a:solidFill>
                <a:cs typeface="Arial" panose="020B0604020202020204" pitchFamily="34" charset="0"/>
              </a:rPr>
              <a:t>The taxpayer must engage in an evaluative process designed to identify and evaluate more than one alternative to achieve a result.</a:t>
            </a:r>
          </a:p>
          <a:p>
            <a:pPr algn="l"/>
            <a:endParaRPr lang="en-US" sz="2800" dirty="0">
              <a:solidFill>
                <a:schemeClr val="tx1">
                  <a:lumMod val="65000"/>
                  <a:lumOff val="35000"/>
                </a:schemeClr>
              </a:solidFill>
              <a:cs typeface="Arial" panose="020B0604020202020204" pitchFamily="34" charset="0"/>
            </a:endParaRPr>
          </a:p>
          <a:p>
            <a:pPr algn="l"/>
            <a:r>
              <a:rPr lang="en-US" sz="2800" i="1" dirty="0">
                <a:solidFill>
                  <a:schemeClr val="tx1">
                    <a:lumMod val="65000"/>
                    <a:lumOff val="35000"/>
                  </a:schemeClr>
                </a:solidFill>
                <a:cs typeface="Arial" panose="020B0604020202020204" pitchFamily="34" charset="0"/>
              </a:rPr>
              <a:t>For example: modeling, simulation or a systematic trial and error methodology.</a:t>
            </a:r>
          </a:p>
          <a:p>
            <a:pPr algn="l"/>
            <a:endParaRPr lang="en-US" sz="4800" dirty="0">
              <a:solidFill>
                <a:srgbClr val="71273D"/>
              </a:solidFill>
              <a:cs typeface="Arial" panose="020B0604020202020204" pitchFamily="34" charset="0"/>
            </a:endParaRPr>
          </a:p>
        </p:txBody>
      </p:sp>
      <p:sp>
        <p:nvSpPr>
          <p:cNvPr id="34" name="TextBox 33">
            <a:extLst>
              <a:ext uri="{FF2B5EF4-FFF2-40B4-BE49-F238E27FC236}">
                <a16:creationId xmlns:a16="http://schemas.microsoft.com/office/drawing/2014/main" id="{915B6D66-A5A2-4692-B03F-14811662900A}"/>
              </a:ext>
            </a:extLst>
          </p:cNvPr>
          <p:cNvSpPr txBox="1"/>
          <p:nvPr/>
        </p:nvSpPr>
        <p:spPr>
          <a:xfrm>
            <a:off x="2398642" y="7606083"/>
            <a:ext cx="4467459" cy="5324535"/>
          </a:xfrm>
          <a:prstGeom prst="rect">
            <a:avLst/>
          </a:prstGeom>
          <a:noFill/>
        </p:spPr>
        <p:txBody>
          <a:bodyPr wrap="square" lIns="0" rIns="0" rtlCol="0" anchor="t">
            <a:spAutoFit/>
          </a:bodyPr>
          <a:lstStyle/>
          <a:p>
            <a:pPr algn="l"/>
            <a:r>
              <a:rPr lang="en-US" sz="4800" dirty="0">
                <a:solidFill>
                  <a:srgbClr val="71273D"/>
                </a:solidFill>
                <a:cs typeface="Arial" panose="020B0604020202020204" pitchFamily="34" charset="0"/>
              </a:rPr>
              <a:t>1. Technological in Nature </a:t>
            </a:r>
          </a:p>
          <a:p>
            <a:pPr algn="l"/>
            <a:r>
              <a:rPr lang="en-US" sz="4800" dirty="0">
                <a:solidFill>
                  <a:srgbClr val="71273D"/>
                </a:solidFill>
                <a:cs typeface="Arial" panose="020B0604020202020204" pitchFamily="34" charset="0"/>
              </a:rPr>
              <a:t>(§41)</a:t>
            </a:r>
            <a:endParaRPr lang="en-US" sz="7198" dirty="0">
              <a:solidFill>
                <a:schemeClr val="tx1">
                  <a:lumMod val="65000"/>
                  <a:lumOff val="35000"/>
                </a:schemeClr>
              </a:solidFill>
              <a:cs typeface="Arial" panose="020B0604020202020204" pitchFamily="34" charset="0"/>
            </a:endParaRPr>
          </a:p>
          <a:p>
            <a:pPr algn="l"/>
            <a:r>
              <a:rPr lang="en-US" sz="2800" dirty="0">
                <a:solidFill>
                  <a:schemeClr val="tx1">
                    <a:lumMod val="65000"/>
                    <a:lumOff val="35000"/>
                  </a:schemeClr>
                </a:solidFill>
                <a:cs typeface="Arial" panose="020B0604020202020204" pitchFamily="34" charset="0"/>
              </a:rPr>
              <a:t>The activity performed must fundamentally rely on principles of:</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Physical Science;</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Biological Science;</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Engineering; or</a:t>
            </a:r>
          </a:p>
          <a:p>
            <a:pPr marL="342763" indent="-342763">
              <a:buFont typeface="Arial" panose="020B0604020202020204" pitchFamily="34" charset="0"/>
              <a:buChar char="•"/>
            </a:pPr>
            <a:r>
              <a:rPr lang="en-US" sz="2800" dirty="0">
                <a:solidFill>
                  <a:schemeClr val="tx1">
                    <a:lumMod val="65000"/>
                    <a:lumOff val="35000"/>
                  </a:schemeClr>
                </a:solidFill>
                <a:cs typeface="Arial" panose="020B0604020202020204" pitchFamily="34" charset="0"/>
              </a:rPr>
              <a:t>Computer Science</a:t>
            </a:r>
          </a:p>
        </p:txBody>
      </p:sp>
      <p:sp>
        <p:nvSpPr>
          <p:cNvPr id="35" name="TextBox 34">
            <a:extLst>
              <a:ext uri="{FF2B5EF4-FFF2-40B4-BE49-F238E27FC236}">
                <a16:creationId xmlns:a16="http://schemas.microsoft.com/office/drawing/2014/main" id="{60028E58-4AE6-418E-8F51-F22560F657A5}"/>
              </a:ext>
            </a:extLst>
          </p:cNvPr>
          <p:cNvSpPr txBox="1"/>
          <p:nvPr/>
        </p:nvSpPr>
        <p:spPr>
          <a:xfrm>
            <a:off x="12284012" y="7595483"/>
            <a:ext cx="4237264" cy="6063198"/>
          </a:xfrm>
          <a:prstGeom prst="rect">
            <a:avLst/>
          </a:prstGeom>
          <a:noFill/>
        </p:spPr>
        <p:txBody>
          <a:bodyPr wrap="square" lIns="0" rIns="0" rtlCol="0" anchor="t">
            <a:spAutoFit/>
          </a:bodyPr>
          <a:lstStyle/>
          <a:p>
            <a:pPr algn="l"/>
            <a:r>
              <a:rPr lang="en-US" sz="4800" dirty="0">
                <a:solidFill>
                  <a:srgbClr val="444444"/>
                </a:solidFill>
                <a:cs typeface="Arial" panose="020B0604020202020204" pitchFamily="34" charset="0"/>
              </a:rPr>
              <a:t>3. Elimination of Uncertainty (§174)</a:t>
            </a:r>
            <a:endParaRPr lang="en-US" sz="3000" dirty="0">
              <a:solidFill>
                <a:schemeClr val="tx1">
                  <a:lumMod val="65000"/>
                  <a:lumOff val="35000"/>
                </a:schemeClr>
              </a:solidFill>
              <a:cs typeface="Arial" panose="020B0604020202020204" pitchFamily="34" charset="0"/>
            </a:endParaRPr>
          </a:p>
          <a:p>
            <a:pPr algn="l"/>
            <a:r>
              <a:rPr lang="en-US" sz="2800" dirty="0">
                <a:solidFill>
                  <a:schemeClr val="tx1">
                    <a:lumMod val="65000"/>
                    <a:lumOff val="35000"/>
                  </a:schemeClr>
                </a:solidFill>
                <a:cs typeface="Arial" panose="020B0604020202020204" pitchFamily="34" charset="0"/>
              </a:rPr>
              <a:t>The activity must be intended to discover information to eliminate uncertainty concerning the capability, method or design for developing or improving a product or process.</a:t>
            </a:r>
          </a:p>
          <a:p>
            <a:pPr algn="l"/>
            <a:endParaRPr lang="en-US" sz="4800" dirty="0">
              <a:solidFill>
                <a:srgbClr val="444444"/>
              </a:solidFill>
              <a:cs typeface="Arial" panose="020B0604020202020204" pitchFamily="34" charset="0"/>
            </a:endParaRPr>
          </a:p>
        </p:txBody>
      </p:sp>
    </p:spTree>
    <p:extLst>
      <p:ext uri="{BB962C8B-B14F-4D97-AF65-F5344CB8AC3E}">
        <p14:creationId xmlns:p14="http://schemas.microsoft.com/office/powerpoint/2010/main" val="3500531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90443" y="1193137"/>
            <a:ext cx="12839050" cy="2115962"/>
          </a:xfrm>
        </p:spPr>
        <p:txBody>
          <a:bodyPr>
            <a:normAutofit/>
          </a:bodyPr>
          <a:lstStyle/>
          <a:p>
            <a:r>
              <a:rPr lang="en-US" dirty="0"/>
              <a:t>Overview – Qualified Research Expenses</a:t>
            </a:r>
          </a:p>
        </p:txBody>
      </p:sp>
      <p:sp>
        <p:nvSpPr>
          <p:cNvPr id="3" name="Content Placeholder 2"/>
          <p:cNvSpPr>
            <a:spLocks noGrp="1"/>
          </p:cNvSpPr>
          <p:nvPr>
            <p:ph idx="1"/>
          </p:nvPr>
        </p:nvSpPr>
        <p:spPr>
          <a:xfrm>
            <a:off x="10190443" y="3127769"/>
            <a:ext cx="12839050" cy="9178986"/>
          </a:xfrm>
        </p:spPr>
        <p:txBody>
          <a:bodyPr>
            <a:noAutofit/>
          </a:bodyPr>
          <a:lstStyle/>
          <a:p>
            <a:pPr marL="0" indent="0">
              <a:buNone/>
            </a:pPr>
            <a:r>
              <a:rPr lang="en-US" sz="3200" b="1" dirty="0"/>
              <a:t>Wages</a:t>
            </a:r>
          </a:p>
          <a:p>
            <a:pPr lvl="1"/>
            <a:r>
              <a:rPr lang="en-US" sz="3200" dirty="0"/>
              <a:t>(1) W-2, Box 1; (2) Partnership Earnings subject to SE tax; &amp; (3) Schedule C </a:t>
            </a:r>
          </a:p>
          <a:p>
            <a:pPr lvl="1"/>
            <a:r>
              <a:rPr lang="en-US" sz="3200" dirty="0"/>
              <a:t>Excludes 401k &amp; pre-tax benefits, and wages used to calculate Work Opportunity Credit under §51</a:t>
            </a:r>
            <a:br>
              <a:rPr lang="en-US" sz="3200" dirty="0"/>
            </a:br>
            <a:endParaRPr lang="en-US" sz="3200" dirty="0"/>
          </a:p>
          <a:p>
            <a:pPr marL="0" indent="0">
              <a:buNone/>
            </a:pPr>
            <a:r>
              <a:rPr lang="en-US" sz="3200" b="1" dirty="0"/>
              <a:t>Supplies</a:t>
            </a:r>
          </a:p>
          <a:p>
            <a:pPr lvl="1"/>
            <a:r>
              <a:rPr lang="en-US" sz="3200" dirty="0"/>
              <a:t>Tangible property used or consumed in qualified research activities (i.e., compounds, chemicals active and inactive ingredients, materials for prototypes, etc.), excludes: </a:t>
            </a:r>
          </a:p>
          <a:p>
            <a:pPr lvl="1"/>
            <a:r>
              <a:rPr lang="en-US" sz="3200" dirty="0"/>
              <a:t>(i) Land – acquisition &amp; improvements; &amp; (ii) Depreciable  </a:t>
            </a:r>
            <a:br>
              <a:rPr lang="en-US" sz="3200" dirty="0"/>
            </a:br>
            <a:endParaRPr lang="en-US" sz="3200" dirty="0"/>
          </a:p>
          <a:p>
            <a:pPr marL="0" indent="0">
              <a:buNone/>
            </a:pPr>
            <a:r>
              <a:rPr lang="en-US" sz="3200" b="1" dirty="0"/>
              <a:t>Contract Research</a:t>
            </a:r>
          </a:p>
          <a:p>
            <a:pPr lvl="1"/>
            <a:r>
              <a:rPr lang="en-US" sz="3200" dirty="0"/>
              <a:t>65% of amounts paid to non-employees for qualified activities</a:t>
            </a:r>
          </a:p>
          <a:p>
            <a:pPr lvl="1"/>
            <a:r>
              <a:rPr lang="en-US" sz="3200" dirty="0"/>
              <a:t>75% of amounts paid to certain qualified research consortia</a:t>
            </a:r>
          </a:p>
          <a:p>
            <a:pPr lvl="1"/>
            <a:r>
              <a:rPr lang="en-US" sz="3200" dirty="0"/>
              <a:t>100% of amounts paid for energy research to eligible small businesses, universities, and Federal laboratories</a:t>
            </a:r>
          </a:p>
        </p:txBody>
      </p:sp>
      <p:pic>
        <p:nvPicPr>
          <p:cNvPr id="7" name="Picture Placeholder 6">
            <a:extLst>
              <a:ext uri="{FF2B5EF4-FFF2-40B4-BE49-F238E27FC236}">
                <a16:creationId xmlns:a16="http://schemas.microsoft.com/office/drawing/2014/main" id="{29109986-B2FF-495C-80ED-E7AFDB17558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14" b="414"/>
          <a:stretch>
            <a:fillRect/>
          </a:stretch>
        </p:blipFill>
        <p:spPr/>
      </p:pic>
    </p:spTree>
    <p:extLst>
      <p:ext uri="{BB962C8B-B14F-4D97-AF65-F5344CB8AC3E}">
        <p14:creationId xmlns:p14="http://schemas.microsoft.com/office/powerpoint/2010/main" val="1632118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B71E8F-3BF4-40B7-9C55-31D3CF85F62E}"/>
              </a:ext>
            </a:extLst>
          </p:cNvPr>
          <p:cNvSpPr txBox="1"/>
          <p:nvPr/>
        </p:nvSpPr>
        <p:spPr>
          <a:xfrm>
            <a:off x="6466170" y="5448690"/>
            <a:ext cx="11453247" cy="3046988"/>
          </a:xfrm>
          <a:prstGeom prst="rect">
            <a:avLst/>
          </a:prstGeom>
          <a:noFill/>
        </p:spPr>
        <p:txBody>
          <a:bodyPr wrap="square" rtlCol="0">
            <a:spAutoFit/>
          </a:bodyPr>
          <a:lstStyle/>
          <a:p>
            <a:pPr algn="ctr"/>
            <a:r>
              <a:rPr lang="en-US" sz="6400" b="1" dirty="0">
                <a:solidFill>
                  <a:schemeClr val="bg1"/>
                </a:solidFill>
              </a:rPr>
              <a:t>“Carrying On” </a:t>
            </a:r>
          </a:p>
          <a:p>
            <a:pPr algn="ctr"/>
            <a:r>
              <a:rPr lang="en-US" sz="6400" b="1" dirty="0">
                <a:solidFill>
                  <a:schemeClr val="bg1"/>
                </a:solidFill>
              </a:rPr>
              <a:t>vs. </a:t>
            </a:r>
          </a:p>
          <a:p>
            <a:pPr algn="ctr"/>
            <a:r>
              <a:rPr lang="en-US" sz="6400" b="1" dirty="0">
                <a:solidFill>
                  <a:schemeClr val="bg1"/>
                </a:solidFill>
              </a:rPr>
              <a:t>“In Connection With”</a:t>
            </a:r>
          </a:p>
        </p:txBody>
      </p:sp>
    </p:spTree>
    <p:extLst>
      <p:ext uri="{BB962C8B-B14F-4D97-AF65-F5344CB8AC3E}">
        <p14:creationId xmlns:p14="http://schemas.microsoft.com/office/powerpoint/2010/main" val="2060207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0779475" y="1820902"/>
            <a:ext cx="21031503" cy="1075436"/>
          </a:xfrm>
        </p:spPr>
        <p:txBody>
          <a:bodyPr>
            <a:noAutofit/>
          </a:bodyPr>
          <a:lstStyle/>
          <a:p>
            <a:r>
              <a:rPr lang="en-US" sz="5398" dirty="0"/>
              <a:t>In Carrying on</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0779479" y="2896338"/>
            <a:ext cx="11893482" cy="9458464"/>
          </a:xfrm>
        </p:spPr>
        <p:txBody>
          <a:bodyPr>
            <a:noAutofit/>
          </a:bodyPr>
          <a:lstStyle/>
          <a:p>
            <a:pPr lvl="1"/>
            <a:r>
              <a:rPr lang="en-US" sz="4500" dirty="0"/>
              <a:t>Section 162</a:t>
            </a:r>
          </a:p>
          <a:p>
            <a:pPr lvl="2"/>
            <a:r>
              <a:rPr lang="en-US" sz="4500" dirty="0"/>
              <a:t>There shall be allowed as a deduction all the ordinary and necessary expenses paid or incurred during the taxable year in carrying on any trade or business…</a:t>
            </a:r>
          </a:p>
          <a:p>
            <a:pPr lvl="2"/>
            <a:r>
              <a:rPr lang="en-US" sz="4500" dirty="0"/>
              <a:t>Commissioner v. </a:t>
            </a:r>
            <a:r>
              <a:rPr lang="en-US" sz="4500" dirty="0" err="1"/>
              <a:t>Groetzinger</a:t>
            </a:r>
            <a:r>
              <a:rPr lang="en-US" sz="4500" dirty="0"/>
              <a:t>, 480 U.S. 23 (1987) - the Supreme Court defined a trade or business as an activity conducted with continuity and regularity and with a primary purpose of making income or a profit.</a:t>
            </a:r>
          </a:p>
        </p:txBody>
      </p:sp>
      <p:pic>
        <p:nvPicPr>
          <p:cNvPr id="4" name="Picture Placeholder 6">
            <a:extLst>
              <a:ext uri="{FF2B5EF4-FFF2-40B4-BE49-F238E27FC236}">
                <a16:creationId xmlns:a16="http://schemas.microsoft.com/office/drawing/2014/main" id="{CF5456C8-DB1D-DEEC-34E3-30562FD481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725" r="1717"/>
          <a:stretch/>
        </p:blipFill>
        <p:spPr>
          <a:xfrm>
            <a:off x="3" y="1049995"/>
            <a:ext cx="9580802" cy="12667596"/>
          </a:xfrm>
          <a:prstGeom prst="rect">
            <a:avLst/>
          </a:prstGeom>
        </p:spPr>
      </p:pic>
    </p:spTree>
    <p:extLst>
      <p:ext uri="{BB962C8B-B14F-4D97-AF65-F5344CB8AC3E}">
        <p14:creationId xmlns:p14="http://schemas.microsoft.com/office/powerpoint/2010/main" val="398516766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In Connection with</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56263" y="2896337"/>
            <a:ext cx="22180482" cy="10166519"/>
          </a:xfrm>
        </p:spPr>
        <p:txBody>
          <a:bodyPr>
            <a:noAutofit/>
          </a:bodyPr>
          <a:lstStyle/>
          <a:p>
            <a:pPr lvl="1"/>
            <a:r>
              <a:rPr lang="en-US" sz="4500" dirty="0"/>
              <a:t>The IRC does not define “In Connection With.”  However, there have been several cases where the term has been interpreted.</a:t>
            </a:r>
          </a:p>
          <a:p>
            <a:pPr lvl="1"/>
            <a:r>
              <a:rPr lang="en-US" sz="4500" dirty="0"/>
              <a:t>Snow v. Commissioner, 416 U.S. 500 (1974)</a:t>
            </a:r>
          </a:p>
          <a:p>
            <a:pPr lvl="2"/>
            <a:r>
              <a:rPr lang="en-US" sz="4500" dirty="0"/>
              <a:t>1973 – Court of Appeals</a:t>
            </a:r>
          </a:p>
          <a:p>
            <a:pPr lvl="3"/>
            <a:r>
              <a:rPr lang="en-US" sz="4500" dirty="0"/>
              <a:t>Deduction was originally disallowed for the development of an incinerator</a:t>
            </a:r>
          </a:p>
          <a:p>
            <a:pPr lvl="3"/>
            <a:r>
              <a:rPr lang="en-US" sz="4500" dirty="0"/>
              <a:t>Tax Court held…that Burns Investment was not engaged in trade or business</a:t>
            </a:r>
          </a:p>
          <a:p>
            <a:pPr lvl="3"/>
            <a:r>
              <a:rPr lang="en-US" sz="4500" dirty="0"/>
              <a:t>Cited Deputy v. DuPont;  a trade or business "involves holding one's self out to others as engaged in the selling of goods or services.“</a:t>
            </a:r>
          </a:p>
          <a:p>
            <a:pPr lvl="2"/>
            <a:r>
              <a:rPr lang="en-US" sz="4500" dirty="0"/>
              <a:t>1974 – Supreme Court</a:t>
            </a:r>
          </a:p>
          <a:p>
            <a:pPr lvl="3"/>
            <a:r>
              <a:rPr lang="en-US" sz="4500" dirty="0"/>
              <a:t>Section 174 was enacted in 1954 to dilute some of the conception of “ordinary necessary”</a:t>
            </a:r>
          </a:p>
          <a:p>
            <a:pPr lvl="3"/>
            <a:r>
              <a:rPr lang="en-US" sz="4500" dirty="0"/>
              <a:t>Looked at Congressional Intent of Section 174</a:t>
            </a:r>
          </a:p>
          <a:p>
            <a:pPr lvl="3"/>
            <a:r>
              <a:rPr lang="en-US" sz="4500" dirty="0"/>
              <a:t>The court held that the section 174 deduction is available to start up ventures incurring R&amp;E expenditures even if the taxpayer is not yet engaged in the business of selling goods or services utilizing the R&amp;E results </a:t>
            </a:r>
          </a:p>
        </p:txBody>
      </p:sp>
    </p:spTree>
    <p:extLst>
      <p:ext uri="{BB962C8B-B14F-4D97-AF65-F5344CB8AC3E}">
        <p14:creationId xmlns:p14="http://schemas.microsoft.com/office/powerpoint/2010/main" val="17382906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In Connection with</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CCM Number 20055203F</a:t>
            </a:r>
          </a:p>
          <a:p>
            <a:pPr lvl="2"/>
            <a:r>
              <a:rPr lang="en-US" sz="4500" dirty="0"/>
              <a:t>The only difference between the two sections relates to the timing of when a taxpayer is allowed to deduct an expenditure vis-a-vis its business operations. The courts have held that the section 174 “in connection with” language allows a taxpayer to deduct R&amp;D expenses prior to the actual commencement of a trade or business, while under 162 a taxpayer must be “carrying on” while already engaged in a trade or business.  </a:t>
            </a:r>
          </a:p>
          <a:p>
            <a:pPr lvl="1"/>
            <a:endParaRPr lang="en-US" sz="4500" dirty="0"/>
          </a:p>
        </p:txBody>
      </p:sp>
    </p:spTree>
    <p:extLst>
      <p:ext uri="{BB962C8B-B14F-4D97-AF65-F5344CB8AC3E}">
        <p14:creationId xmlns:p14="http://schemas.microsoft.com/office/powerpoint/2010/main" val="150501911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406880" y="1820902"/>
            <a:ext cx="21031503" cy="1075436"/>
          </a:xfrm>
        </p:spPr>
        <p:txBody>
          <a:bodyPr>
            <a:noAutofit/>
          </a:bodyPr>
          <a:lstStyle/>
          <a:p>
            <a:r>
              <a:rPr lang="en-US" sz="5398" dirty="0"/>
              <a:t>IRC Section 195 – Start-Up expenditures</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6" y="2896338"/>
            <a:ext cx="10833609" cy="9458464"/>
          </a:xfrm>
        </p:spPr>
        <p:txBody>
          <a:bodyPr>
            <a:noAutofit/>
          </a:bodyPr>
          <a:lstStyle/>
          <a:p>
            <a:pPr lvl="1"/>
            <a:r>
              <a:rPr lang="en-US" sz="4500" dirty="0"/>
              <a:t>Start-up expenditures are to be capitalized and amortized with the exception of a small allowance</a:t>
            </a:r>
          </a:p>
          <a:p>
            <a:pPr lvl="1"/>
            <a:r>
              <a:rPr lang="en-US" sz="4500" dirty="0"/>
              <a:t>Start-up expenditure defined; any amount paid or incurred </a:t>
            </a:r>
            <a:r>
              <a:rPr lang="en-US" sz="4500" b="1" u="sng" dirty="0"/>
              <a:t>in connection with</a:t>
            </a:r>
            <a:r>
              <a:rPr lang="en-US" sz="4500" dirty="0"/>
              <a:t>…</a:t>
            </a:r>
          </a:p>
          <a:p>
            <a:pPr lvl="1"/>
            <a:r>
              <a:rPr lang="en-US" sz="4500" dirty="0"/>
              <a:t>Section 174 expenses are specifically excluded from 195 treatment</a:t>
            </a:r>
          </a:p>
        </p:txBody>
      </p:sp>
      <p:pic>
        <p:nvPicPr>
          <p:cNvPr id="4" name="Picture Placeholder 10">
            <a:extLst>
              <a:ext uri="{FF2B5EF4-FFF2-40B4-BE49-F238E27FC236}">
                <a16:creationId xmlns:a16="http://schemas.microsoft.com/office/drawing/2014/main" id="{F2BBD607-04D0-CA68-2E25-FDEFDC660A58}"/>
              </a:ext>
            </a:extLst>
          </p:cNvPr>
          <p:cNvPicPr>
            <a:picLocks noChangeAspect="1"/>
          </p:cNvPicPr>
          <p:nvPr/>
        </p:nvPicPr>
        <p:blipFill rotWithShape="1">
          <a:blip r:embed="rId3">
            <a:extLst>
              <a:ext uri="{28A0092B-C50C-407E-A947-70E740481C1C}">
                <a14:useLocalDpi xmlns:a14="http://schemas.microsoft.com/office/drawing/2010/main" val="0"/>
              </a:ext>
            </a:extLst>
          </a:blip>
          <a:srcRect l="33465" r="41015"/>
          <a:stretch/>
        </p:blipFill>
        <p:spPr>
          <a:xfrm>
            <a:off x="14831886" y="1051603"/>
            <a:ext cx="9586359" cy="12665985"/>
          </a:xfrm>
          <a:prstGeom prst="rect">
            <a:avLst/>
          </a:prstGeom>
        </p:spPr>
      </p:pic>
    </p:spTree>
    <p:extLst>
      <p:ext uri="{BB962C8B-B14F-4D97-AF65-F5344CB8AC3E}">
        <p14:creationId xmlns:p14="http://schemas.microsoft.com/office/powerpoint/2010/main" val="152966581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6510" y="3590884"/>
            <a:ext cx="22099437" cy="10126704"/>
          </a:xfrm>
        </p:spPr>
        <p:txBody>
          <a:bodyPr>
            <a:noAutofit/>
          </a:bodyPr>
          <a:lstStyle/>
          <a:p>
            <a:r>
              <a:rPr lang="en-US" sz="4400" dirty="0"/>
              <a:t>Better to buy or develop software?</a:t>
            </a:r>
          </a:p>
          <a:p>
            <a:r>
              <a:rPr lang="en-US" sz="4400" dirty="0"/>
              <a:t>The cost to offshore development is higher</a:t>
            </a:r>
          </a:p>
          <a:p>
            <a:r>
              <a:rPr lang="en-US" sz="4400" dirty="0"/>
              <a:t>Is research for third-parties subject to the 174 amortization rules (funded research)?</a:t>
            </a:r>
          </a:p>
          <a:p>
            <a:r>
              <a:rPr lang="en-US" sz="4400" dirty="0"/>
              <a:t>162 vs 174</a:t>
            </a:r>
          </a:p>
          <a:p>
            <a:pPr lvl="1"/>
            <a:r>
              <a:rPr lang="en-US" sz="4400" dirty="0"/>
              <a:t>Sec. 162 – taxpayers can deduct all ordinary and necessary business expenses paid or incurred during a taxable year in </a:t>
            </a:r>
            <a:r>
              <a:rPr lang="en-US" sz="4400" b="1" u="sng" dirty="0"/>
              <a:t>“carrying on any trade or business.” </a:t>
            </a:r>
          </a:p>
          <a:p>
            <a:pPr lvl="1"/>
            <a:r>
              <a:rPr lang="en-US" sz="4400" dirty="0"/>
              <a:t>Sec. 174 -  'specified research or experimental expenditures' means, with respect to any taxable year, research or experimental expenditures which are paid or incurred by the taxpayer during such taxable year </a:t>
            </a:r>
            <a:r>
              <a:rPr lang="en-US" sz="4400" b="1" u="sng" dirty="0"/>
              <a:t>in connection with the taxpayer's trade or business</a:t>
            </a:r>
            <a:r>
              <a:rPr lang="en-US" sz="4400" dirty="0"/>
              <a:t>.</a:t>
            </a:r>
          </a:p>
          <a:p>
            <a:pPr lvl="1"/>
            <a:r>
              <a:rPr lang="en-US" sz="4400" dirty="0"/>
              <a:t>Can taxpayers “Carrying on” a trade or business deduct R&amp;E expenses under 162?</a:t>
            </a:r>
          </a:p>
          <a:p>
            <a:pPr lvl="1"/>
            <a:r>
              <a:rPr lang="en-US" sz="4400" dirty="0"/>
              <a:t>Sec. 41 - Research Credit Committee Report – “A nonrefundable income tax credits is allowed for…expenditures paid or incurred during the taxable year </a:t>
            </a:r>
            <a:r>
              <a:rPr lang="en-US" sz="4400" b="1" u="sng" dirty="0"/>
              <a:t>in carrying on a trade or business</a:t>
            </a:r>
            <a:r>
              <a:rPr lang="en-US" sz="4400" dirty="0"/>
              <a:t>….” </a:t>
            </a:r>
          </a:p>
          <a:p>
            <a:pPr lvl="1"/>
            <a:endParaRPr lang="en-US" sz="4400" dirty="0"/>
          </a:p>
          <a:p>
            <a:pPr marL="0" indent="0">
              <a:buNone/>
            </a:pPr>
            <a:endParaRPr lang="en-US" sz="4400" dirty="0"/>
          </a:p>
        </p:txBody>
      </p:sp>
      <p:sp>
        <p:nvSpPr>
          <p:cNvPr id="4" name="Title 2">
            <a:extLst>
              <a:ext uri="{FF2B5EF4-FFF2-40B4-BE49-F238E27FC236}">
                <a16:creationId xmlns:a16="http://schemas.microsoft.com/office/drawing/2014/main" id="{AED3EAA6-E407-44D9-9A78-F657BC334441}"/>
              </a:ext>
            </a:extLst>
          </p:cNvPr>
          <p:cNvSpPr txBox="1">
            <a:spLocks/>
          </p:cNvSpPr>
          <p:nvPr/>
        </p:nvSpPr>
        <p:spPr>
          <a:xfrm>
            <a:off x="1676510" y="2053571"/>
            <a:ext cx="17069911" cy="1075490"/>
          </a:xfrm>
          <a:prstGeom prst="rect">
            <a:avLst/>
          </a:prstGeom>
        </p:spPr>
        <p:txBody>
          <a:bodyPr vert="horz" lIns="91440" tIns="45720" rIns="91440" bIns="45720" rtlCol="0" anchor="ctr">
            <a:noAutofit/>
          </a:bodyPr>
          <a:lstStyle>
            <a:lvl1pPr algn="l" defTabSz="1371669" rtl="0" eaLnBrk="1" latinLnBrk="0" hangingPunct="1">
              <a:lnSpc>
                <a:spcPct val="90000"/>
              </a:lnSpc>
              <a:spcBef>
                <a:spcPct val="0"/>
              </a:spcBef>
              <a:buNone/>
              <a:defRPr sz="6400" b="1" kern="1200">
                <a:solidFill>
                  <a:schemeClr val="accent1"/>
                </a:solidFill>
                <a:latin typeface="+mn-lt"/>
                <a:ea typeface="+mj-ea"/>
                <a:cs typeface="+mj-cs"/>
              </a:defRPr>
            </a:lvl1pPr>
          </a:lstStyle>
          <a:p>
            <a:r>
              <a:rPr lang="en-US" sz="5600" dirty="0"/>
              <a:t>GOING FORWARD</a:t>
            </a:r>
            <a:endParaRPr lang="en-US" dirty="0"/>
          </a:p>
        </p:txBody>
      </p:sp>
    </p:spTree>
    <p:extLst>
      <p:ext uri="{BB962C8B-B14F-4D97-AF65-F5344CB8AC3E}">
        <p14:creationId xmlns:p14="http://schemas.microsoft.com/office/powerpoint/2010/main" val="272869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descr="Rectangle: Click to edit Master text styles&#10;Second level&#10;Third level&#10;Fourth level&#10;Fifth level"/>
          <p:cNvSpPr>
            <a:spLocks noGrp="1" noChangeArrowheads="1"/>
          </p:cNvSpPr>
          <p:nvPr>
            <p:ph type="body" idx="4294967295"/>
          </p:nvPr>
        </p:nvSpPr>
        <p:spPr>
          <a:xfrm>
            <a:off x="4419888" y="6172950"/>
            <a:ext cx="15545812" cy="1371689"/>
          </a:xfrm>
          <a:prstGeom prst="rect">
            <a:avLst/>
          </a:prstGeom>
          <a:noFill/>
        </p:spPr>
        <p:txBody>
          <a:bodyPr anchor="ctr">
            <a:noAutofit/>
          </a:bodyPr>
          <a:lstStyle/>
          <a:p>
            <a:pPr marL="0" indent="0" algn="ctr">
              <a:buNone/>
            </a:pPr>
            <a:r>
              <a:rPr lang="en-US" sz="7200" b="1" dirty="0">
                <a:solidFill>
                  <a:schemeClr val="bg1"/>
                </a:solidFill>
              </a:rPr>
              <a:t>IRS Considerations</a:t>
            </a:r>
          </a:p>
          <a:p>
            <a:pPr marL="0" indent="0" algn="ctr">
              <a:buNone/>
            </a:pPr>
            <a:r>
              <a:rPr lang="en-US" sz="7200" b="1" dirty="0">
                <a:solidFill>
                  <a:schemeClr val="bg1"/>
                </a:solidFill>
              </a:rPr>
              <a:t>Amended Returns / Audits</a:t>
            </a:r>
          </a:p>
        </p:txBody>
      </p:sp>
    </p:spTree>
    <p:extLst>
      <p:ext uri="{BB962C8B-B14F-4D97-AF65-F5344CB8AC3E}">
        <p14:creationId xmlns:p14="http://schemas.microsoft.com/office/powerpoint/2010/main" val="218054108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6510" y="3590884"/>
            <a:ext cx="22099437" cy="10126704"/>
          </a:xfrm>
        </p:spPr>
        <p:txBody>
          <a:bodyPr>
            <a:noAutofit/>
          </a:bodyPr>
          <a:lstStyle/>
          <a:p>
            <a:pPr marL="342917" lvl="1">
              <a:spcBef>
                <a:spcPts val="1500"/>
              </a:spcBef>
            </a:pPr>
            <a:r>
              <a:rPr lang="en-US" sz="4400" dirty="0"/>
              <a:t>Revenue Procedure 2023-11</a:t>
            </a:r>
          </a:p>
          <a:p>
            <a:pPr marL="1028751" lvl="3">
              <a:spcBef>
                <a:spcPts val="1500"/>
              </a:spcBef>
            </a:pPr>
            <a:r>
              <a:rPr lang="en-US" sz="4400" dirty="0"/>
              <a:t>Automatic accounting method change 265</a:t>
            </a:r>
          </a:p>
          <a:p>
            <a:pPr marL="342917" lvl="1">
              <a:spcBef>
                <a:spcPts val="1500"/>
              </a:spcBef>
            </a:pPr>
            <a:r>
              <a:rPr lang="en-US" sz="4400" dirty="0"/>
              <a:t>No audit protection for expenditures paid or incurred in taxable years prior to the first taxable year in which Section 174 becomes effective or for a year of change that is the taxable year immediately subsequent to the first taxable year in which Section 174 becomes effective</a:t>
            </a:r>
          </a:p>
          <a:p>
            <a:pPr marL="342917" lvl="1">
              <a:spcBef>
                <a:spcPts val="1500"/>
              </a:spcBef>
            </a:pPr>
            <a:r>
              <a:rPr lang="en-US" sz="4400" dirty="0"/>
              <a:t>First taxable year beginning after December 31, 2021</a:t>
            </a:r>
          </a:p>
          <a:p>
            <a:pPr lvl="2">
              <a:spcBef>
                <a:spcPts val="1500"/>
              </a:spcBef>
            </a:pPr>
            <a:r>
              <a:rPr lang="en-US" sz="4400" dirty="0"/>
              <a:t>Cut-off basis</a:t>
            </a:r>
          </a:p>
          <a:p>
            <a:pPr lvl="2">
              <a:spcBef>
                <a:spcPts val="1500"/>
              </a:spcBef>
            </a:pPr>
            <a:r>
              <a:rPr lang="en-US" sz="4400" dirty="0"/>
              <a:t>Statement in lieu of a Form 3115 Application for Change in Accounting Method</a:t>
            </a:r>
            <a:r>
              <a:rPr lang="en-US" sz="4400" i="1" dirty="0"/>
              <a:t> (see next slide)</a:t>
            </a:r>
          </a:p>
          <a:p>
            <a:pPr marL="342917" lvl="1">
              <a:spcBef>
                <a:spcPts val="1500"/>
              </a:spcBef>
            </a:pPr>
            <a:r>
              <a:rPr lang="en-US" sz="4400" dirty="0"/>
              <a:t>Year of change later than the first taxable year beginning after December 31, 2021</a:t>
            </a:r>
          </a:p>
          <a:p>
            <a:pPr lvl="2">
              <a:spcBef>
                <a:spcPts val="1500"/>
              </a:spcBef>
            </a:pPr>
            <a:r>
              <a:rPr lang="en-US" sz="4400" dirty="0"/>
              <a:t>Modified Section 481(a) adjustment</a:t>
            </a:r>
          </a:p>
          <a:p>
            <a:pPr lvl="2">
              <a:spcBef>
                <a:spcPts val="1500"/>
              </a:spcBef>
            </a:pPr>
            <a:r>
              <a:rPr lang="en-US" sz="4400" dirty="0"/>
              <a:t>Form 3115 Application for Change in Accounting Method</a:t>
            </a:r>
          </a:p>
          <a:p>
            <a:pPr marL="0" indent="0">
              <a:buNone/>
            </a:pPr>
            <a:endParaRPr lang="en-US" sz="4400" dirty="0"/>
          </a:p>
        </p:txBody>
      </p:sp>
      <p:sp>
        <p:nvSpPr>
          <p:cNvPr id="4" name="Title 2">
            <a:extLst>
              <a:ext uri="{FF2B5EF4-FFF2-40B4-BE49-F238E27FC236}">
                <a16:creationId xmlns:a16="http://schemas.microsoft.com/office/drawing/2014/main" id="{AED3EAA6-E407-44D9-9A78-F657BC334441}"/>
              </a:ext>
            </a:extLst>
          </p:cNvPr>
          <p:cNvSpPr txBox="1">
            <a:spLocks/>
          </p:cNvSpPr>
          <p:nvPr/>
        </p:nvSpPr>
        <p:spPr>
          <a:xfrm>
            <a:off x="1676510" y="2053571"/>
            <a:ext cx="17069911" cy="1075490"/>
          </a:xfrm>
          <a:prstGeom prst="rect">
            <a:avLst/>
          </a:prstGeom>
        </p:spPr>
        <p:txBody>
          <a:bodyPr vert="horz" lIns="91440" tIns="45720" rIns="91440" bIns="45720" rtlCol="0" anchor="ctr">
            <a:noAutofit/>
          </a:bodyPr>
          <a:lstStyle>
            <a:lvl1pPr algn="l" defTabSz="1371669" rtl="0" eaLnBrk="1" latinLnBrk="0" hangingPunct="1">
              <a:lnSpc>
                <a:spcPct val="90000"/>
              </a:lnSpc>
              <a:spcBef>
                <a:spcPct val="0"/>
              </a:spcBef>
              <a:buNone/>
              <a:defRPr sz="6400" b="1" kern="1200">
                <a:solidFill>
                  <a:schemeClr val="accent1"/>
                </a:solidFill>
                <a:latin typeface="+mn-lt"/>
                <a:ea typeface="+mj-ea"/>
                <a:cs typeface="+mj-cs"/>
              </a:defRPr>
            </a:lvl1pPr>
          </a:lstStyle>
          <a:p>
            <a:r>
              <a:rPr lang="en-US" sz="5600" dirty="0"/>
              <a:t>ACCOUNTING METHOD</a:t>
            </a:r>
            <a:endParaRPr lang="en-US" dirty="0"/>
          </a:p>
        </p:txBody>
      </p:sp>
      <p:sp>
        <p:nvSpPr>
          <p:cNvPr id="6" name="Rectangle 7">
            <a:extLst>
              <a:ext uri="{FF2B5EF4-FFF2-40B4-BE49-F238E27FC236}">
                <a16:creationId xmlns:a16="http://schemas.microsoft.com/office/drawing/2014/main" id="{D63A7DEE-0571-0AF7-B68E-C9DBDA7E6C0D}"/>
              </a:ext>
            </a:extLst>
          </p:cNvPr>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sng" strike="noStrike" cap="none" normalizeH="0" baseline="0" dirty="0">
                <a:ln>
                  <a:noFill/>
                </a:ln>
                <a:solidFill>
                  <a:srgbClr val="252525"/>
                </a:solidFill>
                <a:effectLst/>
                <a:latin typeface="Arial" panose="020B0604020202020204" pitchFamily="34" charset="0"/>
                <a:cs typeface="Arial" panose="020B0604020202020204" pitchFamily="34" charset="0"/>
              </a:rPr>
              <a:t>No audit protection for expenditures paid or incurred in taxable years prior to the first taxable year in which </a:t>
            </a:r>
            <a:r>
              <a:rPr kumimoji="0" lang="en-US" altLang="en-US" sz="1100" b="1" i="0" u="none" strike="noStrike" cap="none" normalizeH="0" baseline="0" dirty="0">
                <a:ln>
                  <a:noFill/>
                </a:ln>
                <a:solidFill>
                  <a:srgbClr val="145DA4"/>
                </a:solidFill>
                <a:effectLst/>
                <a:latin typeface="Arial" panose="020B0604020202020204" pitchFamily="34" charset="0"/>
                <a:cs typeface="Arial" panose="020B0604020202020204" pitchFamily="34" charset="0"/>
              </a:rPr>
              <a:t> </a:t>
            </a:r>
            <a:r>
              <a:rPr kumimoji="0" lang="en-US" altLang="en-US" sz="11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1100" b="0" i="0" u="sng" strike="noStrike" cap="none" normalizeH="0" baseline="0" dirty="0" bmk="">
                <a:ln>
                  <a:noFill/>
                </a:ln>
                <a:solidFill>
                  <a:srgbClr val="252525"/>
                </a:solidFill>
                <a:effectLst/>
                <a:latin typeface="Arial" panose="020B0604020202020204" pitchFamily="34" charset="0"/>
                <a:cs typeface="Arial" panose="020B0604020202020204" pitchFamily="34" charset="0"/>
              </a:rPr>
              <a:t> § 174 becomes effective or for a year of change that is the taxable year immediately subsequent to the first taxable year in which </a:t>
            </a:r>
            <a:r>
              <a:rPr kumimoji="0" lang="en-US" altLang="en-US" sz="11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a:ln>
                  <a:noFill/>
                </a:ln>
                <a:solidFill>
                  <a:srgbClr val="145DA4"/>
                </a:solidFill>
                <a:effectLst/>
                <a:latin typeface="Arial" panose="020B0604020202020204" pitchFamily="34" charset="0"/>
                <a:cs typeface="Arial" panose="020B0604020202020204" pitchFamily="34" charset="0"/>
              </a:rPr>
              <a:t>    </a:t>
            </a:r>
            <a:r>
              <a:rPr kumimoji="0" lang="en-US" altLang="en-US" sz="1100" b="0" i="0" u="sng" strike="noStrike" cap="none" normalizeH="0" baseline="0" dirty="0">
                <a:ln>
                  <a:noFill/>
                </a:ln>
                <a:solidFill>
                  <a:srgbClr val="252525"/>
                </a:solidFill>
                <a:effectLst/>
                <a:latin typeface="Arial" panose="020B0604020202020204" pitchFamily="34" charset="0"/>
                <a:cs typeface="Arial" panose="020B0604020202020204" pitchFamily="34" charset="0"/>
              </a:rPr>
              <a:t> § 174 becomes effective</a:t>
            </a:r>
            <a:r>
              <a:rPr kumimoji="0" lang="en-US" altLang="en-US" sz="11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2" name="Picture 8">
            <a:hlinkClick r:id="rId3"/>
            <a:extLst>
              <a:ext uri="{FF2B5EF4-FFF2-40B4-BE49-F238E27FC236}">
                <a16:creationId xmlns:a16="http://schemas.microsoft.com/office/drawing/2014/main" id="{FF563278-9306-586B-5CA4-5EB3B07C3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1222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hlinkClick r:id="rId3"/>
            <a:extLst>
              <a:ext uri="{FF2B5EF4-FFF2-40B4-BE49-F238E27FC236}">
                <a16:creationId xmlns:a16="http://schemas.microsoft.com/office/drawing/2014/main" id="{71D1CAB8-C144-DD7F-5F05-EFCF3FFC5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2338" y="-122238"/>
            <a:ext cx="152400" cy="1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31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803" y="1854604"/>
            <a:ext cx="18289191" cy="1514575"/>
          </a:xfrm>
        </p:spPr>
        <p:txBody>
          <a:bodyPr>
            <a:norm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r"/>
            <a:r>
              <a:rPr lang="en-US" sz="6600" cap="all" dirty="0">
                <a:solidFill>
                  <a:srgbClr val="72273E"/>
                </a:solidFill>
                <a:latin typeface="+mn-lt"/>
              </a:rPr>
              <a:t>Today’s Presenter</a:t>
            </a:r>
          </a:p>
        </p:txBody>
      </p:sp>
      <p:sp>
        <p:nvSpPr>
          <p:cNvPr id="10" name="Title 1">
            <a:extLst>
              <a:ext uri="{FF2B5EF4-FFF2-40B4-BE49-F238E27FC236}">
                <a16:creationId xmlns:a16="http://schemas.microsoft.com/office/drawing/2014/main" id="{6C82831E-E32E-0A70-B698-ADA76B516454}"/>
              </a:ext>
            </a:extLst>
          </p:cNvPr>
          <p:cNvSpPr txBox="1">
            <a:spLocks/>
          </p:cNvSpPr>
          <p:nvPr/>
        </p:nvSpPr>
        <p:spPr>
          <a:xfrm>
            <a:off x="14783763" y="7504016"/>
            <a:ext cx="11840343" cy="911055"/>
          </a:xfrm>
          <a:prstGeom prst="rect">
            <a:avLst/>
          </a:prstGeom>
        </p:spPr>
        <p:txBody>
          <a:bodyPr vert="horz" lIns="182892" tIns="91446" rIns="182892" bIns="91446" rtlCol="0" anchor="b">
            <a:no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l"/>
            <a:r>
              <a:rPr lang="en-US" sz="6400" dirty="0">
                <a:solidFill>
                  <a:schemeClr val="bg1"/>
                </a:solidFill>
                <a:latin typeface="+mn-lt"/>
              </a:rPr>
              <a:t>Michael Maroney	</a:t>
            </a:r>
          </a:p>
        </p:txBody>
      </p:sp>
      <p:sp>
        <p:nvSpPr>
          <p:cNvPr id="11" name="Title 1">
            <a:extLst>
              <a:ext uri="{FF2B5EF4-FFF2-40B4-BE49-F238E27FC236}">
                <a16:creationId xmlns:a16="http://schemas.microsoft.com/office/drawing/2014/main" id="{39669598-D906-BA0B-9055-CDE023F2209D}"/>
              </a:ext>
            </a:extLst>
          </p:cNvPr>
          <p:cNvSpPr txBox="1">
            <a:spLocks/>
          </p:cNvSpPr>
          <p:nvPr/>
        </p:nvSpPr>
        <p:spPr>
          <a:xfrm>
            <a:off x="14783763" y="8859176"/>
            <a:ext cx="11840343" cy="590586"/>
          </a:xfrm>
          <a:prstGeom prst="rect">
            <a:avLst/>
          </a:prstGeom>
        </p:spPr>
        <p:txBody>
          <a:bodyPr vert="horz" lIns="182892" tIns="91446" rIns="182892" bIns="91446" rtlCol="0" anchor="b">
            <a:noAutofit/>
          </a:bodyP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l"/>
            <a:r>
              <a:rPr lang="en-US" sz="3600" dirty="0">
                <a:solidFill>
                  <a:schemeClr val="bg1"/>
                </a:solidFill>
                <a:latin typeface="+mn-lt"/>
              </a:rPr>
              <a:t>Director </a:t>
            </a:r>
            <a:r>
              <a:rPr lang="en-US" sz="3600" dirty="0">
                <a:solidFill>
                  <a:schemeClr val="bg1"/>
                </a:solidFill>
              </a:rPr>
              <a:t>– </a:t>
            </a:r>
            <a:endParaRPr lang="en-US" sz="3600" dirty="0">
              <a:solidFill>
                <a:schemeClr val="bg1"/>
              </a:solidFill>
              <a:latin typeface="+mn-lt"/>
            </a:endParaRPr>
          </a:p>
          <a:p>
            <a:pPr algn="l"/>
            <a:r>
              <a:rPr lang="en-US" sz="3600" dirty="0">
                <a:solidFill>
                  <a:schemeClr val="bg1"/>
                </a:solidFill>
                <a:latin typeface="+mn-lt"/>
              </a:rPr>
              <a:t>Research &amp; Development Tax Credit Services</a:t>
            </a:r>
          </a:p>
        </p:txBody>
      </p:sp>
      <p:sp>
        <p:nvSpPr>
          <p:cNvPr id="22" name="Rectangle 21">
            <a:extLst>
              <a:ext uri="{FF2B5EF4-FFF2-40B4-BE49-F238E27FC236}">
                <a16:creationId xmlns:a16="http://schemas.microsoft.com/office/drawing/2014/main" id="{EDB11D5E-E292-90C5-9EA2-D6E8F5C7D608}"/>
              </a:ext>
            </a:extLst>
          </p:cNvPr>
          <p:cNvSpPr/>
          <p:nvPr/>
        </p:nvSpPr>
        <p:spPr>
          <a:xfrm>
            <a:off x="10990616" y="6655373"/>
            <a:ext cx="13746139" cy="3128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ctr"/>
            <a:endParaRPr lang="en-US" sz="9600" dirty="0"/>
          </a:p>
        </p:txBody>
      </p:sp>
      <p:sp>
        <p:nvSpPr>
          <p:cNvPr id="23" name="Oval 22">
            <a:extLst>
              <a:ext uri="{FF2B5EF4-FFF2-40B4-BE49-F238E27FC236}">
                <a16:creationId xmlns:a16="http://schemas.microsoft.com/office/drawing/2014/main" id="{20B675AD-2C25-C4A1-31C8-8E66F93DAAC2}"/>
              </a:ext>
            </a:extLst>
          </p:cNvPr>
          <p:cNvSpPr/>
          <p:nvPr/>
        </p:nvSpPr>
        <p:spPr>
          <a:xfrm>
            <a:off x="6229978" y="5400050"/>
            <a:ext cx="5639167" cy="56391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sz="4800" b="1" kern="1200">
                <a:solidFill>
                  <a:schemeClr val="tx1"/>
                </a:solidFill>
                <a:latin typeface="Arial" charset="0"/>
                <a:ea typeface="MS PGothic" pitchFamily="34" charset="-128"/>
                <a:cs typeface="+mn-cs"/>
              </a:defRPr>
            </a:lvl1pPr>
            <a:lvl2pPr marL="914446" algn="l" rtl="0" fontAlgn="base">
              <a:spcBef>
                <a:spcPct val="0"/>
              </a:spcBef>
              <a:spcAft>
                <a:spcPct val="0"/>
              </a:spcAft>
              <a:defRPr sz="4800" b="1" kern="1200">
                <a:solidFill>
                  <a:schemeClr val="tx1"/>
                </a:solidFill>
                <a:latin typeface="Arial" charset="0"/>
                <a:ea typeface="MS PGothic" pitchFamily="34" charset="-128"/>
                <a:cs typeface="+mn-cs"/>
              </a:defRPr>
            </a:lvl2pPr>
            <a:lvl3pPr marL="1828891" algn="l" rtl="0" fontAlgn="base">
              <a:spcBef>
                <a:spcPct val="0"/>
              </a:spcBef>
              <a:spcAft>
                <a:spcPct val="0"/>
              </a:spcAft>
              <a:defRPr sz="4800" b="1" kern="1200">
                <a:solidFill>
                  <a:schemeClr val="tx1"/>
                </a:solidFill>
                <a:latin typeface="Arial" charset="0"/>
                <a:ea typeface="MS PGothic" pitchFamily="34" charset="-128"/>
                <a:cs typeface="+mn-cs"/>
              </a:defRPr>
            </a:lvl3pPr>
            <a:lvl4pPr marL="2743337" algn="l" rtl="0" fontAlgn="base">
              <a:spcBef>
                <a:spcPct val="0"/>
              </a:spcBef>
              <a:spcAft>
                <a:spcPct val="0"/>
              </a:spcAft>
              <a:defRPr sz="4800" b="1" kern="1200">
                <a:solidFill>
                  <a:schemeClr val="tx1"/>
                </a:solidFill>
                <a:latin typeface="Arial" charset="0"/>
                <a:ea typeface="MS PGothic" pitchFamily="34" charset="-128"/>
                <a:cs typeface="+mn-cs"/>
              </a:defRPr>
            </a:lvl4pPr>
            <a:lvl5pPr marL="3657783" algn="l" rtl="0" fontAlgn="base">
              <a:spcBef>
                <a:spcPct val="0"/>
              </a:spcBef>
              <a:spcAft>
                <a:spcPct val="0"/>
              </a:spcAft>
              <a:defRPr sz="4800" b="1" kern="1200">
                <a:solidFill>
                  <a:schemeClr val="tx1"/>
                </a:solidFill>
                <a:latin typeface="Arial" charset="0"/>
                <a:ea typeface="MS PGothic" pitchFamily="34" charset="-128"/>
                <a:cs typeface="+mn-cs"/>
              </a:defRPr>
            </a:lvl5pPr>
            <a:lvl6pPr marL="4572229" algn="l" defTabSz="1828891" rtl="0" eaLnBrk="1" latinLnBrk="0" hangingPunct="1">
              <a:defRPr sz="4800" b="1" kern="1200">
                <a:solidFill>
                  <a:schemeClr val="tx1"/>
                </a:solidFill>
                <a:latin typeface="Arial" charset="0"/>
                <a:ea typeface="MS PGothic" pitchFamily="34" charset="-128"/>
                <a:cs typeface="+mn-cs"/>
              </a:defRPr>
            </a:lvl6pPr>
            <a:lvl7pPr marL="5486674" algn="l" defTabSz="1828891" rtl="0" eaLnBrk="1" latinLnBrk="0" hangingPunct="1">
              <a:defRPr sz="4800" b="1" kern="1200">
                <a:solidFill>
                  <a:schemeClr val="tx1"/>
                </a:solidFill>
                <a:latin typeface="Arial" charset="0"/>
                <a:ea typeface="MS PGothic" pitchFamily="34" charset="-128"/>
                <a:cs typeface="+mn-cs"/>
              </a:defRPr>
            </a:lvl7pPr>
            <a:lvl8pPr marL="6401120" algn="l" defTabSz="1828891" rtl="0" eaLnBrk="1" latinLnBrk="0" hangingPunct="1">
              <a:defRPr sz="4800" b="1" kern="1200">
                <a:solidFill>
                  <a:schemeClr val="tx1"/>
                </a:solidFill>
                <a:latin typeface="Arial" charset="0"/>
                <a:ea typeface="MS PGothic" pitchFamily="34" charset="-128"/>
                <a:cs typeface="+mn-cs"/>
              </a:defRPr>
            </a:lvl8pPr>
            <a:lvl9pPr marL="7315566" algn="l" defTabSz="1828891" rtl="0" eaLnBrk="1" latinLnBrk="0" hangingPunct="1">
              <a:defRPr sz="4800" b="1" kern="1200">
                <a:solidFill>
                  <a:schemeClr val="tx1"/>
                </a:solidFill>
                <a:latin typeface="Arial" charset="0"/>
                <a:ea typeface="MS PGothic" pitchFamily="34" charset="-128"/>
                <a:cs typeface="+mn-cs"/>
              </a:defRPr>
            </a:lvl9pPr>
          </a:lstStyle>
          <a:p>
            <a:pPr algn="ctr"/>
            <a:endParaRPr lang="en-US" sz="9600" dirty="0"/>
          </a:p>
        </p:txBody>
      </p:sp>
      <p:pic>
        <p:nvPicPr>
          <p:cNvPr id="3" name="Picture 2" descr="A person in a suit&#10;&#10;Description automatically generated with medium confidence">
            <a:extLst>
              <a:ext uri="{FF2B5EF4-FFF2-40B4-BE49-F238E27FC236}">
                <a16:creationId xmlns:a16="http://schemas.microsoft.com/office/drawing/2014/main" id="{28DFEDDD-BC09-5D53-C3CB-806F6B900E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7454" y="5723543"/>
            <a:ext cx="4992182" cy="4992182"/>
          </a:xfrm>
          <a:prstGeom prst="rect">
            <a:avLst/>
          </a:prstGeom>
        </p:spPr>
      </p:pic>
      <p:sp>
        <p:nvSpPr>
          <p:cNvPr id="4" name="Title 1">
            <a:extLst>
              <a:ext uri="{FF2B5EF4-FFF2-40B4-BE49-F238E27FC236}">
                <a16:creationId xmlns:a16="http://schemas.microsoft.com/office/drawing/2014/main" id="{78FAF9B5-5D0E-15FF-37D7-31FA4BA03919}"/>
              </a:ext>
            </a:extLst>
          </p:cNvPr>
          <p:cNvSpPr txBox="1">
            <a:spLocks/>
          </p:cNvSpPr>
          <p:nvPr/>
        </p:nvSpPr>
        <p:spPr>
          <a:xfrm>
            <a:off x="12192794" y="7221025"/>
            <a:ext cx="11840343" cy="911055"/>
          </a:xfrm>
          <a:prstGeom prst="rect">
            <a:avLst/>
          </a:prstGeom>
        </p:spPr>
        <p:txBody>
          <a:bodyPr vert="horz" lIns="182892" tIns="91446" rIns="182892" bIns="91446" rtlCol="0" anchor="b">
            <a:noAutofit/>
          </a:bodyPr>
          <a:lstStyle>
            <a:lvl1pPr algn="r" defTabSz="914400" rtl="0" eaLnBrk="1" latinLnBrk="0" hangingPunct="1">
              <a:lnSpc>
                <a:spcPct val="90000"/>
              </a:lnSpc>
              <a:spcBef>
                <a:spcPct val="0"/>
              </a:spcBef>
              <a:buNone/>
              <a:defRPr sz="4000" b="1" kern="1200">
                <a:solidFill>
                  <a:schemeClr val="accent1"/>
                </a:solidFill>
                <a:latin typeface="ITC Avant Garde Std Bk" panose="020B0502020202020204" pitchFamily="34" charset="0"/>
                <a:ea typeface="+mj-ea"/>
                <a:cs typeface="+mj-cs"/>
              </a:defRPr>
            </a:lvl1pPr>
          </a:lstStyle>
          <a:p>
            <a:pPr algn="l"/>
            <a:r>
              <a:rPr lang="en-US" sz="6400" dirty="0">
                <a:solidFill>
                  <a:schemeClr val="bg1"/>
                </a:solidFill>
                <a:latin typeface="+mn-lt"/>
              </a:rPr>
              <a:t>Kevin Zolriasatain </a:t>
            </a:r>
          </a:p>
        </p:txBody>
      </p:sp>
      <p:sp>
        <p:nvSpPr>
          <p:cNvPr id="5" name="Title 1">
            <a:extLst>
              <a:ext uri="{FF2B5EF4-FFF2-40B4-BE49-F238E27FC236}">
                <a16:creationId xmlns:a16="http://schemas.microsoft.com/office/drawing/2014/main" id="{E19A75DC-6182-F882-174A-4D0FF2F176D5}"/>
              </a:ext>
            </a:extLst>
          </p:cNvPr>
          <p:cNvSpPr txBox="1">
            <a:spLocks/>
          </p:cNvSpPr>
          <p:nvPr/>
        </p:nvSpPr>
        <p:spPr>
          <a:xfrm>
            <a:off x="12192794" y="7853266"/>
            <a:ext cx="11840343" cy="1386366"/>
          </a:xfrm>
          <a:prstGeom prst="rect">
            <a:avLst/>
          </a:prstGeom>
        </p:spPr>
        <p:txBody>
          <a:bodyPr vert="horz" lIns="182892" tIns="91446" rIns="182892" bIns="91446" rtlCol="0" anchor="b">
            <a:noAutofit/>
          </a:bodyPr>
          <a:lstStyle>
            <a:lvl1pPr algn="r" defTabSz="914400" rtl="0" eaLnBrk="1" latinLnBrk="0" hangingPunct="1">
              <a:lnSpc>
                <a:spcPct val="90000"/>
              </a:lnSpc>
              <a:spcBef>
                <a:spcPct val="0"/>
              </a:spcBef>
              <a:buNone/>
              <a:defRPr sz="4000" b="1" kern="1200">
                <a:solidFill>
                  <a:schemeClr val="accent1"/>
                </a:solidFill>
                <a:latin typeface="ITC Avant Garde Std Bk" panose="020B0502020202020204" pitchFamily="34" charset="0"/>
                <a:ea typeface="+mj-ea"/>
                <a:cs typeface="+mj-cs"/>
              </a:defRPr>
            </a:lvl1pPr>
          </a:lstStyle>
          <a:p>
            <a:pPr algn="l"/>
            <a:r>
              <a:rPr lang="en-US" sz="3600" dirty="0">
                <a:solidFill>
                  <a:schemeClr val="bg1"/>
                </a:solidFill>
                <a:latin typeface="+mn-lt"/>
              </a:rPr>
              <a:t>Principal – </a:t>
            </a:r>
          </a:p>
          <a:p>
            <a:pPr algn="l"/>
            <a:r>
              <a:rPr lang="en-US" sz="3600" dirty="0">
                <a:solidFill>
                  <a:schemeClr val="bg1"/>
                </a:solidFill>
                <a:latin typeface="+mn-lt"/>
              </a:rPr>
              <a:t>Research &amp; Development Tax Credit Services</a:t>
            </a:r>
          </a:p>
        </p:txBody>
      </p:sp>
    </p:spTree>
    <p:extLst>
      <p:ext uri="{BB962C8B-B14F-4D97-AF65-F5344CB8AC3E}">
        <p14:creationId xmlns:p14="http://schemas.microsoft.com/office/powerpoint/2010/main" val="270824664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6510" y="3590884"/>
            <a:ext cx="22099437" cy="10126704"/>
          </a:xfrm>
        </p:spPr>
        <p:txBody>
          <a:bodyPr>
            <a:noAutofit/>
          </a:bodyPr>
          <a:lstStyle/>
          <a:p>
            <a:r>
              <a:rPr lang="en-US" sz="4400" dirty="0"/>
              <a:t>Statement in lieu of a Form 3115 Application for Change in Accounting Method.  The statement must include the following:</a:t>
            </a:r>
          </a:p>
          <a:p>
            <a:pPr lvl="1">
              <a:spcBef>
                <a:spcPts val="1500"/>
              </a:spcBef>
            </a:pPr>
            <a:r>
              <a:rPr lang="en-US" sz="3800" dirty="0"/>
              <a:t>the name and employer identification number or social security number, as applicable, of the applicant that has paid or incurred specified research or experimental expenditures after December 31, 2021;</a:t>
            </a:r>
          </a:p>
          <a:p>
            <a:pPr lvl="1"/>
            <a:r>
              <a:rPr lang="en-US" sz="3800" dirty="0"/>
              <a:t>the beginning and ending dates of the first taxable year in which the change to the required  § 174 method takes effect for the applicant (year of change);</a:t>
            </a:r>
          </a:p>
          <a:p>
            <a:pPr lvl="1"/>
            <a:r>
              <a:rPr lang="en-US" sz="3800" dirty="0"/>
              <a:t>the designated automatic accounting method change number for this change </a:t>
            </a:r>
          </a:p>
          <a:p>
            <a:pPr lvl="1"/>
            <a:r>
              <a:rPr lang="en-US" sz="3800" dirty="0"/>
              <a:t>a description of the type of expenditures included as specified research or experimental expenditures;</a:t>
            </a:r>
          </a:p>
          <a:p>
            <a:pPr lvl="1"/>
            <a:r>
              <a:rPr lang="en-US" sz="3800" dirty="0"/>
              <a:t>the amount of specified research or experimental expenditures paid or incurred by the applicant during the year of change; and</a:t>
            </a:r>
          </a:p>
          <a:p>
            <a:pPr lvl="1"/>
            <a:r>
              <a:rPr lang="en-US" sz="3800" dirty="0"/>
              <a:t>a declaration that the applicant is changing the method of accounting for specified research or experimental expenditures to capitalize such expenditures to a specified research or experimental capital account, and amortize such amount over either a 5-year period for domestic research or 15-year period for foreign research (as applicable) beginning with the mid-point of the taxable year in which such expenditures are paid or incurred in accordance with the method permitted under  § 174 for the year of change. Also, the declaration must state that the applicant is making the change on a cut-off basis.</a:t>
            </a:r>
          </a:p>
          <a:p>
            <a:pPr marL="0" indent="0">
              <a:buNone/>
            </a:pPr>
            <a:endParaRPr lang="en-US" sz="4400" dirty="0"/>
          </a:p>
        </p:txBody>
      </p:sp>
      <p:sp>
        <p:nvSpPr>
          <p:cNvPr id="4" name="Title 2">
            <a:extLst>
              <a:ext uri="{FF2B5EF4-FFF2-40B4-BE49-F238E27FC236}">
                <a16:creationId xmlns:a16="http://schemas.microsoft.com/office/drawing/2014/main" id="{AED3EAA6-E407-44D9-9A78-F657BC334441}"/>
              </a:ext>
            </a:extLst>
          </p:cNvPr>
          <p:cNvSpPr txBox="1">
            <a:spLocks/>
          </p:cNvSpPr>
          <p:nvPr/>
        </p:nvSpPr>
        <p:spPr>
          <a:xfrm>
            <a:off x="1676510" y="2053571"/>
            <a:ext cx="17069911" cy="1075490"/>
          </a:xfrm>
          <a:prstGeom prst="rect">
            <a:avLst/>
          </a:prstGeom>
        </p:spPr>
        <p:txBody>
          <a:bodyPr vert="horz" lIns="91440" tIns="45720" rIns="91440" bIns="45720" rtlCol="0" anchor="ctr">
            <a:noAutofit/>
          </a:bodyPr>
          <a:lstStyle>
            <a:lvl1pPr algn="l" defTabSz="1371669" rtl="0" eaLnBrk="1" latinLnBrk="0" hangingPunct="1">
              <a:lnSpc>
                <a:spcPct val="90000"/>
              </a:lnSpc>
              <a:spcBef>
                <a:spcPct val="0"/>
              </a:spcBef>
              <a:buNone/>
              <a:defRPr sz="6400" b="1" kern="1200">
                <a:solidFill>
                  <a:schemeClr val="accent1"/>
                </a:solidFill>
                <a:latin typeface="+mn-lt"/>
                <a:ea typeface="+mj-ea"/>
                <a:cs typeface="+mj-cs"/>
              </a:defRPr>
            </a:lvl1pPr>
          </a:lstStyle>
          <a:p>
            <a:r>
              <a:rPr lang="en-US" sz="5600" dirty="0"/>
              <a:t>ACCOUNTING METHOD</a:t>
            </a:r>
            <a:endParaRPr lang="en-US" sz="3200" dirty="0"/>
          </a:p>
        </p:txBody>
      </p:sp>
      <p:sp>
        <p:nvSpPr>
          <p:cNvPr id="6" name="Rectangle 7">
            <a:extLst>
              <a:ext uri="{FF2B5EF4-FFF2-40B4-BE49-F238E27FC236}">
                <a16:creationId xmlns:a16="http://schemas.microsoft.com/office/drawing/2014/main" id="{D63A7DEE-0571-0AF7-B68E-C9DBDA7E6C0D}"/>
              </a:ext>
            </a:extLst>
          </p:cNvPr>
          <p:cNvSpPr>
            <a:spLocks noChangeArrowheads="1"/>
          </p:cNvSpPr>
          <p:nvPr/>
        </p:nvSpPr>
        <p:spPr bwMode="auto">
          <a:xfrm>
            <a:off x="0" y="0"/>
            <a:ext cx="24385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sng" strike="noStrike" cap="none" normalizeH="0" baseline="0" dirty="0">
                <a:ln>
                  <a:noFill/>
                </a:ln>
                <a:solidFill>
                  <a:srgbClr val="252525"/>
                </a:solidFill>
                <a:effectLst/>
                <a:latin typeface="Arial" panose="020B0604020202020204" pitchFamily="34" charset="0"/>
                <a:cs typeface="Arial" panose="020B0604020202020204" pitchFamily="34" charset="0"/>
              </a:rPr>
              <a:t>No audit protection for expenditures paid or incurred in taxable years prior to the first taxable year in which </a:t>
            </a:r>
            <a:r>
              <a:rPr kumimoji="0" lang="en-US" altLang="en-US" sz="1100" b="1" i="0" u="none" strike="noStrike" cap="none" normalizeH="0" baseline="0" dirty="0">
                <a:ln>
                  <a:noFill/>
                </a:ln>
                <a:solidFill>
                  <a:srgbClr val="145DA4"/>
                </a:solidFill>
                <a:effectLst/>
                <a:latin typeface="Arial" panose="020B0604020202020204" pitchFamily="34" charset="0"/>
                <a:cs typeface="Arial" panose="020B0604020202020204" pitchFamily="34" charset="0"/>
              </a:rPr>
              <a:t> </a:t>
            </a:r>
            <a:r>
              <a:rPr kumimoji="0" lang="en-US" altLang="en-US" sz="11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1100" b="0" i="0" u="sng" strike="noStrike" cap="none" normalizeH="0" baseline="0" dirty="0" bmk="">
                <a:ln>
                  <a:noFill/>
                </a:ln>
                <a:solidFill>
                  <a:srgbClr val="252525"/>
                </a:solidFill>
                <a:effectLst/>
                <a:latin typeface="Arial" panose="020B0604020202020204" pitchFamily="34" charset="0"/>
                <a:cs typeface="Arial" panose="020B0604020202020204" pitchFamily="34" charset="0"/>
              </a:rPr>
              <a:t> § 174 becomes effective or for a year of change that is the taxable year immediately subsequent to the first taxable year in which </a:t>
            </a:r>
            <a:r>
              <a:rPr kumimoji="0" lang="en-US" altLang="en-US" sz="11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bmk="">
                <a:ln>
                  <a:noFill/>
                </a:ln>
                <a:solidFill>
                  <a:srgbClr val="145DA4"/>
                </a:solidFill>
                <a:effectLst/>
                <a:latin typeface="Arial" panose="020B0604020202020204" pitchFamily="34" charset="0"/>
                <a:cs typeface="Arial" panose="020B0604020202020204" pitchFamily="34" charset="0"/>
              </a:rPr>
              <a:t> </a:t>
            </a:r>
            <a:r>
              <a:rPr kumimoji="0" lang="en-US" altLang="en-US" sz="900" b="1" i="0" u="none" strike="noStrike" cap="none" normalizeH="0" baseline="0" dirty="0">
                <a:ln>
                  <a:noFill/>
                </a:ln>
                <a:solidFill>
                  <a:srgbClr val="145DA4"/>
                </a:solidFill>
                <a:effectLst/>
                <a:latin typeface="Arial" panose="020B0604020202020204" pitchFamily="34" charset="0"/>
                <a:cs typeface="Arial" panose="020B0604020202020204" pitchFamily="34" charset="0"/>
              </a:rPr>
              <a:t>    </a:t>
            </a:r>
            <a:r>
              <a:rPr kumimoji="0" lang="en-US" altLang="en-US" sz="1100" b="0" i="0" u="sng" strike="noStrike" cap="none" normalizeH="0" baseline="0" dirty="0">
                <a:ln>
                  <a:noFill/>
                </a:ln>
                <a:solidFill>
                  <a:srgbClr val="252525"/>
                </a:solidFill>
                <a:effectLst/>
                <a:latin typeface="Arial" panose="020B0604020202020204" pitchFamily="34" charset="0"/>
                <a:cs typeface="Arial" panose="020B0604020202020204" pitchFamily="34" charset="0"/>
              </a:rPr>
              <a:t> § 174 becomes effective</a:t>
            </a:r>
            <a:r>
              <a:rPr kumimoji="0" lang="en-US" altLang="en-US" sz="1100" b="0" i="0" u="none" strike="noStrike" cap="none" normalizeH="0" baseline="0" dirty="0">
                <a:ln>
                  <a:noFill/>
                </a:ln>
                <a:solidFill>
                  <a:srgbClr val="252525"/>
                </a:solidFill>
                <a:effectLst/>
                <a:latin typeface="Arial" panose="020B0604020202020204" pitchFamily="34" charset="0"/>
                <a:cs typeface="Arial" panose="020B0604020202020204" pitchFamily="34" charset="0"/>
              </a:rPr>
              <a:t>. </a:t>
            </a:r>
            <a:r>
              <a:rPr kumimoji="0" lang="en-US" altLang="en-US" sz="1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2" name="Picture 8">
            <a:hlinkClick r:id="rId3"/>
            <a:extLst>
              <a:ext uri="{FF2B5EF4-FFF2-40B4-BE49-F238E27FC236}">
                <a16:creationId xmlns:a16="http://schemas.microsoft.com/office/drawing/2014/main" id="{FF563278-9306-586B-5CA4-5EB3B07C31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88" y="-122238"/>
            <a:ext cx="152400" cy="15240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hlinkClick r:id="rId3"/>
            <a:extLst>
              <a:ext uri="{FF2B5EF4-FFF2-40B4-BE49-F238E27FC236}">
                <a16:creationId xmlns:a16="http://schemas.microsoft.com/office/drawing/2014/main" id="{71D1CAB8-C144-DD7F-5F05-EFCF3FFC5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92338" y="-122238"/>
            <a:ext cx="152400" cy="152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385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DA7C7C-3759-4304-BD2F-516CE346DE61}"/>
              </a:ext>
            </a:extLst>
          </p:cNvPr>
          <p:cNvSpPr>
            <a:spLocks noGrp="1"/>
          </p:cNvSpPr>
          <p:nvPr>
            <p:ph type="title"/>
          </p:nvPr>
        </p:nvSpPr>
        <p:spPr>
          <a:xfrm>
            <a:off x="618081" y="1054811"/>
            <a:ext cx="17061193" cy="2035304"/>
          </a:xfrm>
        </p:spPr>
        <p:txBody>
          <a:bodyPr/>
          <a:lstStyle/>
          <a:p>
            <a:r>
              <a:rPr lang="en-US" dirty="0"/>
              <a:t>Chief Counsel Memorandum (CCM) (10/15/2021) </a:t>
            </a:r>
          </a:p>
        </p:txBody>
      </p:sp>
      <p:sp>
        <p:nvSpPr>
          <p:cNvPr id="3" name="Content Placeholder 2">
            <a:extLst>
              <a:ext uri="{FF2B5EF4-FFF2-40B4-BE49-F238E27FC236}">
                <a16:creationId xmlns:a16="http://schemas.microsoft.com/office/drawing/2014/main" id="{BE99A471-03EA-440B-8BB1-5533E3C47F59}"/>
              </a:ext>
            </a:extLst>
          </p:cNvPr>
          <p:cNvSpPr>
            <a:spLocks noGrp="1"/>
          </p:cNvSpPr>
          <p:nvPr>
            <p:ph idx="1"/>
          </p:nvPr>
        </p:nvSpPr>
        <p:spPr>
          <a:xfrm>
            <a:off x="1210596" y="2889990"/>
            <a:ext cx="16468678" cy="10669885"/>
          </a:xfrm>
        </p:spPr>
        <p:txBody>
          <a:bodyPr>
            <a:normAutofit/>
          </a:bodyPr>
          <a:lstStyle/>
          <a:p>
            <a:pPr marL="0" indent="0">
              <a:lnSpc>
                <a:spcPct val="110000"/>
              </a:lnSpc>
              <a:buNone/>
            </a:pPr>
            <a:r>
              <a:rPr lang="en-US" dirty="0"/>
              <a:t>For a taxpayer’s refund claim for the I.R.C. § 41 research credit to be valid, the taxpayer must, at a minimum:</a:t>
            </a:r>
          </a:p>
          <a:p>
            <a:pPr lvl="1">
              <a:lnSpc>
                <a:spcPct val="110000"/>
              </a:lnSpc>
            </a:pPr>
            <a:r>
              <a:rPr lang="en-US" dirty="0"/>
              <a:t>Identify all the business components to which the I.R.C. § 41 research credit claim relates for that year.</a:t>
            </a:r>
          </a:p>
          <a:p>
            <a:pPr lvl="1">
              <a:lnSpc>
                <a:spcPct val="110000"/>
              </a:lnSpc>
            </a:pPr>
            <a:r>
              <a:rPr lang="en-US" dirty="0"/>
              <a:t>For each business component:</a:t>
            </a:r>
          </a:p>
          <a:p>
            <a:pPr lvl="2">
              <a:lnSpc>
                <a:spcPct val="110000"/>
              </a:lnSpc>
              <a:buFont typeface="Courier New" panose="02070309020205020404" pitchFamily="49" charset="0"/>
              <a:buChar char="o"/>
            </a:pPr>
            <a:r>
              <a:rPr lang="en-US" dirty="0"/>
              <a:t>identify all research activities performed;</a:t>
            </a:r>
          </a:p>
          <a:p>
            <a:pPr lvl="2">
              <a:lnSpc>
                <a:spcPct val="110000"/>
              </a:lnSpc>
              <a:buFont typeface="Courier New" panose="02070309020205020404" pitchFamily="49" charset="0"/>
              <a:buChar char="o"/>
            </a:pPr>
            <a:r>
              <a:rPr lang="en-US" dirty="0"/>
              <a:t>identify all individuals who performed each research activity; and</a:t>
            </a:r>
          </a:p>
          <a:p>
            <a:pPr lvl="2">
              <a:lnSpc>
                <a:spcPct val="110000"/>
              </a:lnSpc>
              <a:buFont typeface="Courier New" panose="02070309020205020404" pitchFamily="49" charset="0"/>
              <a:buChar char="o"/>
            </a:pPr>
            <a:r>
              <a:rPr lang="en-US" dirty="0"/>
              <a:t>identify all the information each individual sought to discover.</a:t>
            </a:r>
          </a:p>
          <a:p>
            <a:pPr lvl="1">
              <a:lnSpc>
                <a:spcPct val="110000"/>
              </a:lnSpc>
            </a:pPr>
            <a:r>
              <a:rPr lang="en-US" dirty="0"/>
              <a:t>Provide the total qualified employee wage expenses, total qualified supply expenses, and total qualified contract research expenses for the claim year (this may be done using Form 6765, Credit for Increasing Research Activities).</a:t>
            </a:r>
          </a:p>
          <a:p>
            <a:endParaRPr lang="en-US" dirty="0"/>
          </a:p>
        </p:txBody>
      </p:sp>
      <p:pic>
        <p:nvPicPr>
          <p:cNvPr id="5" name="Picture Placeholder 4">
            <a:extLst>
              <a:ext uri="{FF2B5EF4-FFF2-40B4-BE49-F238E27FC236}">
                <a16:creationId xmlns:a16="http://schemas.microsoft.com/office/drawing/2014/main" id="{F5142F48-0913-47F5-B7FE-D70B54C97E82}"/>
              </a:ext>
            </a:extLst>
          </p:cNvPr>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10553" r="38991"/>
          <a:stretch/>
        </p:blipFill>
        <p:spPr>
          <a:xfrm>
            <a:off x="17679275" y="1054811"/>
            <a:ext cx="6705697" cy="12662082"/>
          </a:xfrm>
        </p:spPr>
      </p:pic>
    </p:spTree>
    <p:extLst>
      <p:ext uri="{BB962C8B-B14F-4D97-AF65-F5344CB8AC3E}">
        <p14:creationId xmlns:p14="http://schemas.microsoft.com/office/powerpoint/2010/main" val="2836763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6880-2F4C-47CD-A71E-516F2BC86B96}"/>
              </a:ext>
            </a:extLst>
          </p:cNvPr>
          <p:cNvSpPr>
            <a:spLocks noGrp="1"/>
          </p:cNvSpPr>
          <p:nvPr>
            <p:ph type="title"/>
          </p:nvPr>
        </p:nvSpPr>
        <p:spPr/>
        <p:txBody>
          <a:bodyPr/>
          <a:lstStyle/>
          <a:p>
            <a:r>
              <a:rPr lang="en-US" dirty="0"/>
              <a:t>CCM (10/15/2021) – cont.</a:t>
            </a:r>
          </a:p>
        </p:txBody>
      </p:sp>
      <p:sp>
        <p:nvSpPr>
          <p:cNvPr id="3" name="Content Placeholder 2">
            <a:extLst>
              <a:ext uri="{FF2B5EF4-FFF2-40B4-BE49-F238E27FC236}">
                <a16:creationId xmlns:a16="http://schemas.microsoft.com/office/drawing/2014/main" id="{51716491-AB71-4F1F-95BE-BEA85C337CE6}"/>
              </a:ext>
            </a:extLst>
          </p:cNvPr>
          <p:cNvSpPr>
            <a:spLocks noGrp="1"/>
          </p:cNvSpPr>
          <p:nvPr>
            <p:ph idx="1"/>
          </p:nvPr>
        </p:nvSpPr>
        <p:spPr>
          <a:xfrm>
            <a:off x="1677043" y="3819987"/>
            <a:ext cx="20823684" cy="9425848"/>
          </a:xfrm>
        </p:spPr>
        <p:txBody>
          <a:bodyPr/>
          <a:lstStyle/>
          <a:p>
            <a:pPr>
              <a:buFont typeface="Wingdings" panose="05000000000000000000" pitchFamily="2" charset="2"/>
              <a:buChar char="Ø"/>
            </a:pPr>
            <a:r>
              <a:rPr lang="en-US" dirty="0"/>
              <a:t> A CCM is not tax authority - It’s the way the IRS is going to administer the law and how they will direct their audits. </a:t>
            </a:r>
          </a:p>
          <a:p>
            <a:pPr marL="0" indent="0">
              <a:buNone/>
            </a:pPr>
            <a:endParaRPr lang="en-US" dirty="0"/>
          </a:p>
          <a:p>
            <a:pPr>
              <a:buFont typeface="Wingdings" panose="05000000000000000000" pitchFamily="2" charset="2"/>
              <a:buChar char="Ø"/>
            </a:pPr>
            <a:r>
              <a:rPr lang="en-US" dirty="0"/>
              <a:t> CCM states, “Refund claims may be made on </a:t>
            </a:r>
            <a:r>
              <a:rPr lang="en-US" u="sng" dirty="0"/>
              <a:t>either</a:t>
            </a:r>
            <a:r>
              <a:rPr lang="en-US" dirty="0"/>
              <a:t> original returns or amended returns.” </a:t>
            </a:r>
          </a:p>
          <a:p>
            <a:pPr lvl="1"/>
            <a:r>
              <a:rPr lang="en-US" dirty="0"/>
              <a:t>The CCM may apply to all R&amp;D credit claims (original returns and amended returns), but:</a:t>
            </a:r>
          </a:p>
          <a:p>
            <a:pPr lvl="2"/>
            <a:r>
              <a:rPr lang="en-US" dirty="0"/>
              <a:t>Original return in this context means only for taxpayers that don’t file their original return on time, and thus need to file a claim for refund when they file their original return.</a:t>
            </a:r>
          </a:p>
          <a:p>
            <a:pPr lvl="2"/>
            <a:r>
              <a:rPr lang="en-US" dirty="0"/>
              <a:t>If the IRS views claims on original returns filed timely in the same light as claims for refund, it is expected the IRS will update Form 6765 to include a section for the additional information outlined in the CCM. </a:t>
            </a:r>
          </a:p>
        </p:txBody>
      </p:sp>
    </p:spTree>
    <p:extLst>
      <p:ext uri="{BB962C8B-B14F-4D97-AF65-F5344CB8AC3E}">
        <p14:creationId xmlns:p14="http://schemas.microsoft.com/office/powerpoint/2010/main" val="1723250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9502-748D-4DF8-AC2E-BE3781785C7F}"/>
              </a:ext>
            </a:extLst>
          </p:cNvPr>
          <p:cNvSpPr>
            <a:spLocks noGrp="1"/>
          </p:cNvSpPr>
          <p:nvPr>
            <p:ph type="title"/>
          </p:nvPr>
        </p:nvSpPr>
        <p:spPr>
          <a:xfrm>
            <a:off x="762050" y="2018261"/>
            <a:ext cx="21032569" cy="2009003"/>
          </a:xfrm>
        </p:spPr>
        <p:txBody>
          <a:bodyPr>
            <a:normAutofit fontScale="90000"/>
          </a:bodyPr>
          <a:lstStyle/>
          <a:p>
            <a:r>
              <a:rPr lang="en-US" sz="7200" dirty="0"/>
              <a:t>Audit Considerations</a:t>
            </a:r>
            <a:br>
              <a:rPr lang="en-US" sz="7200" dirty="0"/>
            </a:br>
            <a:r>
              <a:rPr lang="en-US" sz="7200" dirty="0"/>
              <a:t>Areas of Controversy</a:t>
            </a:r>
          </a:p>
        </p:txBody>
      </p:sp>
      <p:sp>
        <p:nvSpPr>
          <p:cNvPr id="3" name="Content Placeholder 2">
            <a:extLst>
              <a:ext uri="{FF2B5EF4-FFF2-40B4-BE49-F238E27FC236}">
                <a16:creationId xmlns:a16="http://schemas.microsoft.com/office/drawing/2014/main" id="{422DD6EA-D2EC-4BDD-AC06-D41B89B238B3}"/>
              </a:ext>
            </a:extLst>
          </p:cNvPr>
          <p:cNvSpPr>
            <a:spLocks noGrp="1"/>
          </p:cNvSpPr>
          <p:nvPr>
            <p:ph idx="1"/>
          </p:nvPr>
        </p:nvSpPr>
        <p:spPr>
          <a:xfrm>
            <a:off x="762051" y="4641411"/>
            <a:ext cx="14499966" cy="4434767"/>
          </a:xfrm>
        </p:spPr>
        <p:txBody>
          <a:bodyPr numCol="2">
            <a:noAutofit/>
          </a:bodyPr>
          <a:lstStyle/>
          <a:p>
            <a:r>
              <a:rPr lang="en-US" sz="4400" b="1" dirty="0"/>
              <a:t>Substantiation</a:t>
            </a:r>
          </a:p>
          <a:p>
            <a:r>
              <a:rPr lang="en-US" sz="4400" b="1" dirty="0"/>
              <a:t>Nexus</a:t>
            </a:r>
          </a:p>
          <a:p>
            <a:r>
              <a:rPr lang="en-US" sz="4400" b="1" dirty="0"/>
              <a:t>Funded Research</a:t>
            </a:r>
          </a:p>
          <a:p>
            <a:r>
              <a:rPr lang="en-US" sz="4400" b="1" dirty="0"/>
              <a:t>Base Period</a:t>
            </a:r>
          </a:p>
          <a:p>
            <a:r>
              <a:rPr lang="en-US" sz="4400" b="1" dirty="0"/>
              <a:t>Qualified Activities</a:t>
            </a:r>
          </a:p>
          <a:p>
            <a:r>
              <a:rPr lang="en-US" sz="4400" b="1" dirty="0"/>
              <a:t>Business Component</a:t>
            </a:r>
          </a:p>
          <a:p>
            <a:endParaRPr lang="en-US" sz="4400" b="1" dirty="0"/>
          </a:p>
          <a:p>
            <a:endParaRPr lang="en-US" sz="4400" b="1" dirty="0"/>
          </a:p>
          <a:p>
            <a:pPr marL="0" indent="0">
              <a:buNone/>
            </a:pPr>
            <a:endParaRPr lang="en-US" sz="4400" b="1" dirty="0"/>
          </a:p>
          <a:p>
            <a:r>
              <a:rPr lang="en-US" sz="4400" b="1" dirty="0"/>
              <a:t>Internal Use Software</a:t>
            </a:r>
          </a:p>
          <a:p>
            <a:r>
              <a:rPr lang="en-US" sz="4400" b="1" dirty="0"/>
              <a:t>Gross Receipts</a:t>
            </a:r>
          </a:p>
          <a:p>
            <a:r>
              <a:rPr lang="en-US" sz="4400" b="1" dirty="0"/>
              <a:t>Trade or Business Requirement</a:t>
            </a:r>
          </a:p>
          <a:p>
            <a:r>
              <a:rPr lang="en-US" sz="4400" b="1" dirty="0"/>
              <a:t>Depreciable Property</a:t>
            </a:r>
          </a:p>
          <a:p>
            <a:r>
              <a:rPr lang="en-US" sz="4400" b="1" dirty="0"/>
              <a:t>Executive Compensation</a:t>
            </a:r>
          </a:p>
          <a:p>
            <a:endParaRPr lang="en-US" sz="4400" b="1" dirty="0"/>
          </a:p>
          <a:p>
            <a:endParaRPr lang="en-US" sz="4400" dirty="0"/>
          </a:p>
          <a:p>
            <a:endParaRPr lang="en-US" sz="4400" b="1" dirty="0"/>
          </a:p>
        </p:txBody>
      </p:sp>
      <p:pic>
        <p:nvPicPr>
          <p:cNvPr id="6" name="Picture Placeholder 5">
            <a:extLst>
              <a:ext uri="{FF2B5EF4-FFF2-40B4-BE49-F238E27FC236}">
                <a16:creationId xmlns:a16="http://schemas.microsoft.com/office/drawing/2014/main" id="{C6A2DD12-0D96-4468-AE3F-FE54EE006563}"/>
              </a:ext>
            </a:extLst>
          </p:cNvPr>
          <p:cNvPicPr>
            <a:picLocks noChangeAspect="1"/>
          </p:cNvPicPr>
          <p:nvPr/>
        </p:nvPicPr>
        <p:blipFill>
          <a:blip r:embed="rId2">
            <a:extLst>
              <a:ext uri="{28A0092B-C50C-407E-A947-70E740481C1C}">
                <a14:useLocalDpi xmlns:a14="http://schemas.microsoft.com/office/drawing/2010/main" val="0"/>
              </a:ext>
            </a:extLst>
          </a:blip>
          <a:srcRect t="431" b="431"/>
          <a:stretch>
            <a:fillRect/>
          </a:stretch>
        </p:blipFill>
        <p:spPr>
          <a:xfrm>
            <a:off x="14804787" y="1053360"/>
            <a:ext cx="9580802" cy="12663880"/>
          </a:xfrm>
          <a:prstGeom prst="rect">
            <a:avLst/>
          </a:prstGeom>
        </p:spPr>
      </p:pic>
    </p:spTree>
    <p:extLst>
      <p:ext uri="{BB962C8B-B14F-4D97-AF65-F5344CB8AC3E}">
        <p14:creationId xmlns:p14="http://schemas.microsoft.com/office/powerpoint/2010/main" val="431008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5600" dirty="0"/>
              <a:t>SUBSTANTIATION</a:t>
            </a:r>
            <a:br>
              <a:rPr lang="en-US" sz="5600" dirty="0"/>
            </a:br>
            <a:r>
              <a:rPr lang="en-US" sz="5600" dirty="0"/>
              <a:t>WHATS THAT MEAN?</a:t>
            </a:r>
          </a:p>
        </p:txBody>
      </p:sp>
      <p:sp>
        <p:nvSpPr>
          <p:cNvPr id="6" name="Content Placeholder 2"/>
          <p:cNvSpPr>
            <a:spLocks noGrp="1"/>
          </p:cNvSpPr>
          <p:nvPr>
            <p:ph idx="1"/>
          </p:nvPr>
        </p:nvSpPr>
        <p:spPr>
          <a:xfrm>
            <a:off x="1676509" y="3953480"/>
            <a:ext cx="21794619" cy="8544482"/>
          </a:xfrm>
        </p:spPr>
        <p:txBody>
          <a:bodyPr>
            <a:noAutofit/>
          </a:bodyPr>
          <a:lstStyle/>
          <a:p>
            <a:r>
              <a:rPr lang="en-US" sz="4000" dirty="0"/>
              <a:t>No R&amp;D Specific record keeping requirements</a:t>
            </a:r>
          </a:p>
          <a:p>
            <a:endParaRPr lang="en-US" sz="4000" dirty="0"/>
          </a:p>
          <a:p>
            <a:r>
              <a:rPr lang="en-US" sz="4000" dirty="0"/>
              <a:t>High degree of variability in research conduct &amp; objectives</a:t>
            </a:r>
          </a:p>
          <a:p>
            <a:pPr marL="0" indent="0">
              <a:buNone/>
            </a:pPr>
            <a:endParaRPr lang="en-US" sz="4000" dirty="0"/>
          </a:p>
          <a:p>
            <a:r>
              <a:rPr lang="en-US" sz="4000" dirty="0"/>
              <a:t>Taxpayers afforded flexibility related to record-keeping/documentation</a:t>
            </a:r>
          </a:p>
          <a:p>
            <a:endParaRPr lang="en-US" sz="4000" dirty="0"/>
          </a:p>
          <a:p>
            <a:r>
              <a:rPr lang="en-US" sz="4000" dirty="0"/>
              <a:t>Highly subjective in nature</a:t>
            </a:r>
          </a:p>
          <a:p>
            <a:endParaRPr lang="en-US" sz="4000" dirty="0"/>
          </a:p>
          <a:p>
            <a:r>
              <a:rPr lang="en-US" sz="4000" dirty="0"/>
              <a:t>Subjectivity leads to controversy</a:t>
            </a:r>
          </a:p>
          <a:p>
            <a:endParaRPr lang="en-US" sz="4000" dirty="0"/>
          </a:p>
          <a:p>
            <a:pPr marL="914446" lvl="1" indent="0">
              <a:buNone/>
            </a:pPr>
            <a:endParaRPr lang="en-US" dirty="0"/>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1297617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C4A50F-42BE-46C5-9F53-DE4FEDB9ECEE}"/>
              </a:ext>
            </a:extLst>
          </p:cNvPr>
          <p:cNvSpPr>
            <a:spLocks noGrp="1"/>
          </p:cNvSpPr>
          <p:nvPr>
            <p:ph type="title"/>
          </p:nvPr>
        </p:nvSpPr>
        <p:spPr/>
        <p:txBody>
          <a:bodyPr/>
          <a:lstStyle/>
          <a:p>
            <a:r>
              <a:rPr lang="en-US" dirty="0"/>
              <a:t>Contemporaneous Documentation examples</a:t>
            </a:r>
          </a:p>
        </p:txBody>
      </p:sp>
      <p:pic>
        <p:nvPicPr>
          <p:cNvPr id="15" name="Picture Placeholder 14">
            <a:extLst>
              <a:ext uri="{FF2B5EF4-FFF2-40B4-BE49-F238E27FC236}">
                <a16:creationId xmlns:a16="http://schemas.microsoft.com/office/drawing/2014/main" id="{1B375076-171B-48D7-ADE2-801440EC1F6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5" r="15"/>
          <a:stretch>
            <a:fillRect/>
          </a:stretch>
        </p:blipFill>
        <p:spPr/>
      </p:pic>
      <p:sp>
        <p:nvSpPr>
          <p:cNvPr id="11" name="Content Placeholder 2">
            <a:extLst>
              <a:ext uri="{FF2B5EF4-FFF2-40B4-BE49-F238E27FC236}">
                <a16:creationId xmlns:a16="http://schemas.microsoft.com/office/drawing/2014/main" id="{5EF30CBE-050E-443E-8DCD-AE7F0535A314}"/>
              </a:ext>
            </a:extLst>
          </p:cNvPr>
          <p:cNvSpPr>
            <a:spLocks noGrp="1"/>
          </p:cNvSpPr>
          <p:nvPr>
            <p:ph idx="1"/>
          </p:nvPr>
        </p:nvSpPr>
        <p:spPr>
          <a:xfrm>
            <a:off x="949476" y="3202174"/>
            <a:ext cx="6410001" cy="5758839"/>
          </a:xfrm>
        </p:spPr>
        <p:txBody>
          <a:bodyPr>
            <a:noAutofit/>
          </a:bodyPr>
          <a:lstStyle/>
          <a:p>
            <a:r>
              <a:rPr lang="en-US" dirty="0"/>
              <a:t>Concept Generation &amp; Design</a:t>
            </a:r>
          </a:p>
          <a:p>
            <a:pPr eaLnBrk="1" hangingPunct="1">
              <a:lnSpc>
                <a:spcPct val="90000"/>
              </a:lnSpc>
            </a:pPr>
            <a:r>
              <a:rPr lang="en-US" dirty="0"/>
              <a:t>Functional Requirements</a:t>
            </a:r>
          </a:p>
          <a:p>
            <a:pPr eaLnBrk="1" hangingPunct="1">
              <a:lnSpc>
                <a:spcPct val="90000"/>
              </a:lnSpc>
            </a:pPr>
            <a:r>
              <a:rPr lang="en-US" dirty="0"/>
              <a:t>Project Authorization Requests</a:t>
            </a:r>
          </a:p>
          <a:p>
            <a:pPr eaLnBrk="1" hangingPunct="1">
              <a:lnSpc>
                <a:spcPct val="90000"/>
              </a:lnSpc>
            </a:pPr>
            <a:r>
              <a:rPr lang="en-US" dirty="0"/>
              <a:t>Business Cases / Studies</a:t>
            </a:r>
          </a:p>
          <a:p>
            <a:pPr eaLnBrk="1" hangingPunct="1">
              <a:lnSpc>
                <a:spcPct val="90000"/>
              </a:lnSpc>
            </a:pPr>
            <a:r>
              <a:rPr lang="en-US" dirty="0"/>
              <a:t>Project Schedules</a:t>
            </a:r>
          </a:p>
          <a:p>
            <a:pPr eaLnBrk="1" hangingPunct="1">
              <a:lnSpc>
                <a:spcPct val="90000"/>
              </a:lnSpc>
            </a:pPr>
            <a:r>
              <a:rPr lang="en-US" dirty="0"/>
              <a:t>Budgets</a:t>
            </a:r>
          </a:p>
          <a:p>
            <a:pPr eaLnBrk="1" hangingPunct="1">
              <a:lnSpc>
                <a:spcPct val="90000"/>
              </a:lnSpc>
            </a:pPr>
            <a:r>
              <a:rPr lang="en-US" dirty="0"/>
              <a:t>Design Documents &amp; Revisions</a:t>
            </a:r>
          </a:p>
          <a:p>
            <a:pPr eaLnBrk="1" hangingPunct="1">
              <a:lnSpc>
                <a:spcPct val="90000"/>
              </a:lnSpc>
            </a:pPr>
            <a:r>
              <a:rPr lang="en-US" dirty="0"/>
              <a:t>Architecture Documents</a:t>
            </a:r>
          </a:p>
          <a:p>
            <a:pPr eaLnBrk="1" hangingPunct="1">
              <a:lnSpc>
                <a:spcPct val="90000"/>
              </a:lnSpc>
            </a:pPr>
            <a:r>
              <a:rPr lang="en-US" dirty="0"/>
              <a:t>PowerPoint Presentations</a:t>
            </a:r>
          </a:p>
          <a:p>
            <a:pPr eaLnBrk="1" hangingPunct="1">
              <a:lnSpc>
                <a:spcPct val="90000"/>
              </a:lnSpc>
            </a:pPr>
            <a:endParaRPr lang="en-US" dirty="0"/>
          </a:p>
          <a:p>
            <a:pPr marL="0" indent="0">
              <a:buNone/>
            </a:pPr>
            <a:endParaRPr lang="en-US" b="0" dirty="0"/>
          </a:p>
        </p:txBody>
      </p:sp>
      <p:sp>
        <p:nvSpPr>
          <p:cNvPr id="12" name="Content Placeholder 3">
            <a:extLst>
              <a:ext uri="{FF2B5EF4-FFF2-40B4-BE49-F238E27FC236}">
                <a16:creationId xmlns:a16="http://schemas.microsoft.com/office/drawing/2014/main" id="{C2887840-0777-472C-B909-C956BE60204A}"/>
              </a:ext>
            </a:extLst>
          </p:cNvPr>
          <p:cNvSpPr txBox="1">
            <a:spLocks/>
          </p:cNvSpPr>
          <p:nvPr/>
        </p:nvSpPr>
        <p:spPr>
          <a:xfrm>
            <a:off x="17831309" y="3229157"/>
            <a:ext cx="6410001" cy="5276584"/>
          </a:xfrm>
          <a:prstGeom prst="rect">
            <a:avLst/>
          </a:prstGeom>
        </p:spPr>
        <p:txBody>
          <a:bodyPr vert="horz" lIns="91436" tIns="45717" rIns="91436" bIns="45717" rtlCol="0">
            <a:normAutofit fontScale="77500" lnSpcReduction="20000"/>
          </a:bodyPr>
          <a:lst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3"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ct val="110000"/>
              </a:lnSpc>
            </a:pPr>
            <a:r>
              <a:rPr lang="en-US" sz="3600" dirty="0"/>
              <a:t>R&amp;D Projects List</a:t>
            </a:r>
          </a:p>
          <a:p>
            <a:pPr>
              <a:lnSpc>
                <a:spcPct val="110000"/>
              </a:lnSpc>
            </a:pPr>
            <a:r>
              <a:rPr lang="en-US" sz="3600" dirty="0"/>
              <a:t>Product Evaluations / Reviews</a:t>
            </a:r>
          </a:p>
          <a:p>
            <a:pPr>
              <a:lnSpc>
                <a:spcPct val="110000"/>
              </a:lnSpc>
            </a:pPr>
            <a:r>
              <a:rPr lang="en-US" sz="3600" dirty="0"/>
              <a:t>Data Sheets</a:t>
            </a:r>
          </a:p>
          <a:p>
            <a:pPr>
              <a:lnSpc>
                <a:spcPct val="110000"/>
              </a:lnSpc>
            </a:pPr>
            <a:r>
              <a:rPr lang="en-US" sz="3600" dirty="0"/>
              <a:t>Reports to Management / Customer</a:t>
            </a:r>
          </a:p>
          <a:p>
            <a:pPr>
              <a:lnSpc>
                <a:spcPct val="110000"/>
              </a:lnSpc>
            </a:pPr>
            <a:r>
              <a:rPr lang="en-US" sz="3600" dirty="0"/>
              <a:t>Lessons Learned</a:t>
            </a:r>
          </a:p>
          <a:p>
            <a:pPr>
              <a:lnSpc>
                <a:spcPct val="110000"/>
              </a:lnSpc>
            </a:pPr>
            <a:r>
              <a:rPr lang="en-US" sz="3600" dirty="0"/>
              <a:t>Whitepapers</a:t>
            </a:r>
          </a:p>
          <a:p>
            <a:pPr>
              <a:lnSpc>
                <a:spcPct val="110000"/>
              </a:lnSpc>
            </a:pPr>
            <a:r>
              <a:rPr lang="en-US" sz="3600" dirty="0"/>
              <a:t>Patents / Patent Applications</a:t>
            </a:r>
          </a:p>
          <a:p>
            <a:pPr>
              <a:lnSpc>
                <a:spcPct val="110000"/>
              </a:lnSpc>
            </a:pPr>
            <a:r>
              <a:rPr lang="en-US" sz="3600" dirty="0"/>
              <a:t>Records of Invention</a:t>
            </a:r>
          </a:p>
          <a:p>
            <a:pPr>
              <a:lnSpc>
                <a:spcPct val="110000"/>
              </a:lnSpc>
            </a:pPr>
            <a:r>
              <a:rPr lang="en-US" sz="3600" dirty="0"/>
              <a:t>Marketing Brochures</a:t>
            </a:r>
          </a:p>
          <a:p>
            <a:endParaRPr lang="en-US" sz="2800" dirty="0"/>
          </a:p>
        </p:txBody>
      </p:sp>
      <p:sp>
        <p:nvSpPr>
          <p:cNvPr id="13" name="Content Placeholder 2">
            <a:extLst>
              <a:ext uri="{FF2B5EF4-FFF2-40B4-BE49-F238E27FC236}">
                <a16:creationId xmlns:a16="http://schemas.microsoft.com/office/drawing/2014/main" id="{25FB1A27-3C17-4DBC-85C4-CA8502E3ACA9}"/>
              </a:ext>
            </a:extLst>
          </p:cNvPr>
          <p:cNvSpPr txBox="1">
            <a:spLocks/>
          </p:cNvSpPr>
          <p:nvPr/>
        </p:nvSpPr>
        <p:spPr>
          <a:xfrm>
            <a:off x="8763969" y="3228813"/>
            <a:ext cx="7881837" cy="5276748"/>
          </a:xfrm>
          <a:prstGeom prst="rect">
            <a:avLst/>
          </a:prstGeom>
        </p:spPr>
        <p:txBody>
          <a:bodyPr vert="horz" lIns="91436" tIns="45717" rIns="91436" bIns="45717" rtlCol="0">
            <a:noAutofit/>
          </a:bodyPr>
          <a:lstStyle>
            <a:lvl1pPr marL="342917" indent="-342917" algn="l" defTabSz="1371669" rtl="0" eaLnBrk="1" latinLnBrk="0" hangingPunct="1">
              <a:lnSpc>
                <a:spcPct val="90000"/>
              </a:lnSpc>
              <a:spcBef>
                <a:spcPts val="1500"/>
              </a:spcBef>
              <a:buFont typeface="Arial" panose="020B0604020202020204" pitchFamily="34" charset="0"/>
              <a:buChar char="•"/>
              <a:defRPr sz="28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4pPr>
            <a:lvl5pPr marL="3086254" indent="-342917" algn="l" defTabSz="1371669"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3"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Release Plans</a:t>
            </a:r>
          </a:p>
          <a:p>
            <a:r>
              <a:rPr lang="en-US" dirty="0"/>
              <a:t>Testing</a:t>
            </a:r>
          </a:p>
          <a:p>
            <a:r>
              <a:rPr lang="en-US" dirty="0"/>
              <a:t>Test Data / Experimental Runs</a:t>
            </a:r>
          </a:p>
          <a:p>
            <a:r>
              <a:rPr lang="en-US" dirty="0"/>
              <a:t>Lab Notebooks</a:t>
            </a:r>
          </a:p>
          <a:p>
            <a:r>
              <a:rPr lang="en-US" dirty="0"/>
              <a:t>Progress Reports </a:t>
            </a:r>
          </a:p>
          <a:p>
            <a:r>
              <a:rPr lang="en-US" dirty="0"/>
              <a:t>Issue Logs </a:t>
            </a:r>
          </a:p>
          <a:p>
            <a:r>
              <a:rPr lang="en-US" dirty="0"/>
              <a:t>Meeting minutes / Notes / Agendas</a:t>
            </a:r>
          </a:p>
          <a:p>
            <a:r>
              <a:rPr lang="en-US" dirty="0"/>
              <a:t>Predictive Modeling / CAD Analysis</a:t>
            </a:r>
          </a:p>
          <a:p>
            <a:r>
              <a:rPr lang="en-US" dirty="0"/>
              <a:t>Emails relating to R&amp;D</a:t>
            </a:r>
          </a:p>
          <a:p>
            <a:r>
              <a:rPr lang="en-US" dirty="0"/>
              <a:t>Record / Documenting Results</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39667960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1391811-F14F-4827-866B-19C9BC9100B4}"/>
              </a:ext>
            </a:extLst>
          </p:cNvPr>
          <p:cNvSpPr/>
          <p:nvPr/>
        </p:nvSpPr>
        <p:spPr>
          <a:xfrm>
            <a:off x="8077724" y="4357711"/>
            <a:ext cx="16307864" cy="5486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7" name="Text Placeholder 6">
            <a:extLst>
              <a:ext uri="{FF2B5EF4-FFF2-40B4-BE49-F238E27FC236}">
                <a16:creationId xmlns:a16="http://schemas.microsoft.com/office/drawing/2014/main" id="{41A911C2-E7C0-492A-A899-A758BE63A495}"/>
              </a:ext>
            </a:extLst>
          </p:cNvPr>
          <p:cNvSpPr>
            <a:spLocks noGrp="1"/>
          </p:cNvSpPr>
          <p:nvPr>
            <p:ph type="body" sz="quarter" idx="13"/>
          </p:nvPr>
        </p:nvSpPr>
        <p:spPr>
          <a:xfrm>
            <a:off x="8997505" y="4967351"/>
            <a:ext cx="14664451" cy="4592797"/>
          </a:xfrm>
        </p:spPr>
        <p:txBody>
          <a:bodyPr>
            <a:noAutofit/>
          </a:bodyPr>
          <a:lstStyle/>
          <a:p>
            <a:pPr marL="0" indent="0" algn="l">
              <a:buNone/>
            </a:pPr>
            <a:r>
              <a:rPr lang="en-US" sz="5600" cap="all" dirty="0">
                <a:solidFill>
                  <a:prstClr val="white"/>
                </a:solidFill>
              </a:rPr>
              <a:t>KEVIN ZOLRIASATAIN</a:t>
            </a:r>
          </a:p>
          <a:p>
            <a:pPr marL="0" indent="0" algn="l">
              <a:buNone/>
            </a:pPr>
            <a:r>
              <a:rPr lang="en-US" sz="4000" b="0" i="1" dirty="0">
                <a:solidFill>
                  <a:prstClr val="white"/>
                </a:solidFill>
              </a:rPr>
              <a:t>Principal –  Research &amp; Development Tax Credit Services</a:t>
            </a:r>
          </a:p>
          <a:p>
            <a:pPr marL="0" indent="0" algn="l">
              <a:lnSpc>
                <a:spcPct val="100000"/>
              </a:lnSpc>
              <a:spcBef>
                <a:spcPts val="0"/>
              </a:spcBef>
              <a:buNone/>
            </a:pPr>
            <a:r>
              <a:rPr lang="en-US" sz="4000" b="0" dirty="0">
                <a:solidFill>
                  <a:prstClr val="white"/>
                </a:solidFill>
              </a:rPr>
              <a:t>877.525.4462 x202 | kevin.zolriasatain@kbkg.com </a:t>
            </a:r>
            <a:br>
              <a:rPr lang="en-US" sz="4000" b="0" dirty="0">
                <a:solidFill>
                  <a:prstClr val="white"/>
                </a:solidFill>
              </a:rPr>
            </a:br>
            <a:endParaRPr lang="en-US" sz="4000" b="0" dirty="0">
              <a:solidFill>
                <a:prstClr val="white"/>
              </a:solidFill>
            </a:endParaRPr>
          </a:p>
          <a:p>
            <a:pPr marL="0" indent="0" algn="l">
              <a:lnSpc>
                <a:spcPct val="100000"/>
              </a:lnSpc>
              <a:spcBef>
                <a:spcPts val="0"/>
              </a:spcBef>
              <a:buNone/>
            </a:pPr>
            <a:r>
              <a:rPr lang="en-US" sz="4000" b="0" dirty="0">
                <a:solidFill>
                  <a:prstClr val="white"/>
                </a:solidFill>
              </a:rPr>
              <a:t>kbkg.com/management/kevin-zolriasatain</a:t>
            </a:r>
          </a:p>
          <a:p>
            <a:pPr marL="0" indent="0" algn="l">
              <a:lnSpc>
                <a:spcPct val="100000"/>
              </a:lnSpc>
              <a:spcBef>
                <a:spcPts val="0"/>
              </a:spcBef>
              <a:buNone/>
            </a:pPr>
            <a:r>
              <a:rPr lang="en-US" sz="4000" b="0" dirty="0">
                <a:solidFill>
                  <a:prstClr val="white"/>
                </a:solidFill>
              </a:rPr>
              <a:t>linkedin.com/in/kevin-zolriasatain-93481950</a:t>
            </a:r>
            <a:endParaRPr lang="en-US" sz="4000" dirty="0">
              <a:solidFill>
                <a:prstClr val="white"/>
              </a:solidFill>
            </a:endParaRPr>
          </a:p>
        </p:txBody>
      </p:sp>
      <p:pic>
        <p:nvPicPr>
          <p:cNvPr id="5" name="Picture 4" descr="A person in a suit&#10;&#10;Description automatically generated with medium confidence">
            <a:extLst>
              <a:ext uri="{FF2B5EF4-FFF2-40B4-BE49-F238E27FC236}">
                <a16:creationId xmlns:a16="http://schemas.microsoft.com/office/drawing/2014/main" id="{127D69A3-D53F-403A-8F86-4A1903119B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5065" y="4273580"/>
            <a:ext cx="5170427" cy="5170427"/>
          </a:xfrm>
          <a:prstGeom prst="rect">
            <a:avLst/>
          </a:prstGeom>
        </p:spPr>
      </p:pic>
    </p:spTree>
    <p:extLst>
      <p:ext uri="{BB962C8B-B14F-4D97-AF65-F5344CB8AC3E}">
        <p14:creationId xmlns:p14="http://schemas.microsoft.com/office/powerpoint/2010/main" val="2626959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C7FF3-A912-4464-A733-6769C71EBAE1}"/>
              </a:ext>
            </a:extLst>
          </p:cNvPr>
          <p:cNvSpPr>
            <a:spLocks noGrp="1"/>
          </p:cNvSpPr>
          <p:nvPr>
            <p:ph type="title"/>
          </p:nvPr>
        </p:nvSpPr>
        <p:spPr/>
        <p:txBody>
          <a:bodyPr>
            <a:normAutofit/>
          </a:bodyPr>
          <a:lstStyle/>
          <a:p>
            <a:r>
              <a:rPr lang="en-US" sz="5400" cap="all" dirty="0">
                <a:latin typeface="Calibri" charset="0"/>
              </a:rPr>
              <a:t>Agenda</a:t>
            </a:r>
          </a:p>
        </p:txBody>
      </p:sp>
      <p:pic>
        <p:nvPicPr>
          <p:cNvPr id="7" name="Picture Placeholder 6">
            <a:extLst>
              <a:ext uri="{FF2B5EF4-FFF2-40B4-BE49-F238E27FC236}">
                <a16:creationId xmlns:a16="http://schemas.microsoft.com/office/drawing/2014/main" id="{9A135576-5E4A-45CA-A3FB-AE17E09B778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427" b="427"/>
          <a:stretch>
            <a:fillRect/>
          </a:stretch>
        </p:blipFill>
        <p:spPr>
          <a:xfrm>
            <a:off x="14804791" y="1058302"/>
            <a:ext cx="9580802" cy="12659285"/>
          </a:xfrm>
        </p:spPr>
      </p:pic>
      <p:sp>
        <p:nvSpPr>
          <p:cNvPr id="5" name="Content Placeholder 4">
            <a:extLst>
              <a:ext uri="{FF2B5EF4-FFF2-40B4-BE49-F238E27FC236}">
                <a16:creationId xmlns:a16="http://schemas.microsoft.com/office/drawing/2014/main" id="{BF86AE2F-6F4C-4A50-97D2-100A15F5791C}"/>
              </a:ext>
            </a:extLst>
          </p:cNvPr>
          <p:cNvSpPr>
            <a:spLocks noGrp="1"/>
          </p:cNvSpPr>
          <p:nvPr>
            <p:ph idx="1"/>
          </p:nvPr>
        </p:nvSpPr>
        <p:spPr/>
        <p:txBody>
          <a:bodyPr/>
          <a:lstStyle/>
          <a:p>
            <a:r>
              <a:rPr lang="en-US" dirty="0"/>
              <a:t>Section 174 Changes</a:t>
            </a:r>
          </a:p>
          <a:p>
            <a:endParaRPr lang="en-US" dirty="0"/>
          </a:p>
          <a:p>
            <a:endParaRPr lang="en-US" dirty="0"/>
          </a:p>
          <a:p>
            <a:r>
              <a:rPr lang="en-US" dirty="0"/>
              <a:t>Section 174 / 41 Interplay</a:t>
            </a:r>
          </a:p>
          <a:p>
            <a:endParaRPr lang="en-US" dirty="0"/>
          </a:p>
          <a:p>
            <a:endParaRPr lang="en-US" dirty="0"/>
          </a:p>
          <a:p>
            <a:r>
              <a:rPr lang="en-US" dirty="0"/>
              <a:t>Carrying On vs. In Connection With</a:t>
            </a:r>
          </a:p>
          <a:p>
            <a:pPr marL="0" indent="0">
              <a:buNone/>
            </a:pPr>
            <a:endParaRPr lang="en-US" dirty="0"/>
          </a:p>
          <a:p>
            <a:pPr marL="0" indent="0">
              <a:buNone/>
            </a:pPr>
            <a:endParaRPr lang="en-US" dirty="0"/>
          </a:p>
          <a:p>
            <a:r>
              <a:rPr lang="en-US" dirty="0"/>
              <a:t>IRS Considerations Amended Returns / Audits</a:t>
            </a:r>
          </a:p>
          <a:p>
            <a:endParaRPr lang="en-US" dirty="0"/>
          </a:p>
          <a:p>
            <a:endParaRPr lang="en-US" dirty="0"/>
          </a:p>
        </p:txBody>
      </p:sp>
    </p:spTree>
    <p:extLst>
      <p:ext uri="{BB962C8B-B14F-4D97-AF65-F5344CB8AC3E}">
        <p14:creationId xmlns:p14="http://schemas.microsoft.com/office/powerpoint/2010/main" val="137232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B71E8F-3BF4-40B7-9C55-31D3CF85F62E}"/>
              </a:ext>
            </a:extLst>
          </p:cNvPr>
          <p:cNvSpPr txBox="1"/>
          <p:nvPr/>
        </p:nvSpPr>
        <p:spPr>
          <a:xfrm>
            <a:off x="6466170" y="4596636"/>
            <a:ext cx="11453247" cy="1077218"/>
          </a:xfrm>
          <a:prstGeom prst="rect">
            <a:avLst/>
          </a:prstGeom>
          <a:noFill/>
        </p:spPr>
        <p:txBody>
          <a:bodyPr wrap="square" rtlCol="0">
            <a:spAutoFit/>
          </a:bodyPr>
          <a:lstStyle/>
          <a:p>
            <a:pPr algn="ctr"/>
            <a:r>
              <a:rPr lang="en-US" sz="6400" b="1" dirty="0">
                <a:solidFill>
                  <a:schemeClr val="bg1"/>
                </a:solidFill>
              </a:rPr>
              <a:t>TAX UPDATE: Section 174</a:t>
            </a:r>
          </a:p>
        </p:txBody>
      </p:sp>
    </p:spTree>
    <p:extLst>
      <p:ext uri="{BB962C8B-B14F-4D97-AF65-F5344CB8AC3E}">
        <p14:creationId xmlns:p14="http://schemas.microsoft.com/office/powerpoint/2010/main" val="3289872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Section 174 Comparison – What Changed?</a:t>
            </a:r>
          </a:p>
        </p:txBody>
      </p:sp>
      <p:graphicFrame>
        <p:nvGraphicFramePr>
          <p:cNvPr id="4" name="Table 4">
            <a:extLst>
              <a:ext uri="{FF2B5EF4-FFF2-40B4-BE49-F238E27FC236}">
                <a16:creationId xmlns:a16="http://schemas.microsoft.com/office/drawing/2014/main" id="{A2CB3562-96A3-4095-A07D-01FEF4CCA2F8}"/>
              </a:ext>
            </a:extLst>
          </p:cNvPr>
          <p:cNvGraphicFramePr>
            <a:graphicFrameLocks noGrp="1"/>
          </p:cNvGraphicFramePr>
          <p:nvPr>
            <p:ph idx="1"/>
            <p:extLst>
              <p:ext uri="{D42A27DB-BD31-4B8C-83A1-F6EECF244321}">
                <p14:modId xmlns:p14="http://schemas.microsoft.com/office/powerpoint/2010/main" val="1391172267"/>
              </p:ext>
            </p:extLst>
          </p:nvPr>
        </p:nvGraphicFramePr>
        <p:xfrm>
          <a:off x="1676400" y="3800474"/>
          <a:ext cx="21032787" cy="8096214"/>
        </p:xfrm>
        <a:graphic>
          <a:graphicData uri="http://schemas.openxmlformats.org/drawingml/2006/table">
            <a:tbl>
              <a:tblPr firstRow="1" bandRow="1">
                <a:tableStyleId>{5C22544A-7EE6-4342-B048-85BDC9FD1C3A}</a:tableStyleId>
              </a:tblPr>
              <a:tblGrid>
                <a:gridCol w="7010929">
                  <a:extLst>
                    <a:ext uri="{9D8B030D-6E8A-4147-A177-3AD203B41FA5}">
                      <a16:colId xmlns:a16="http://schemas.microsoft.com/office/drawing/2014/main" val="1106917817"/>
                    </a:ext>
                  </a:extLst>
                </a:gridCol>
                <a:gridCol w="7010929">
                  <a:extLst>
                    <a:ext uri="{9D8B030D-6E8A-4147-A177-3AD203B41FA5}">
                      <a16:colId xmlns:a16="http://schemas.microsoft.com/office/drawing/2014/main" val="1237828226"/>
                    </a:ext>
                  </a:extLst>
                </a:gridCol>
                <a:gridCol w="7010929">
                  <a:extLst>
                    <a:ext uri="{9D8B030D-6E8A-4147-A177-3AD203B41FA5}">
                      <a16:colId xmlns:a16="http://schemas.microsoft.com/office/drawing/2014/main" val="3292874830"/>
                    </a:ext>
                  </a:extLst>
                </a:gridCol>
              </a:tblGrid>
              <a:tr h="1349369">
                <a:tc>
                  <a:txBody>
                    <a:bodyPr/>
                    <a:lstStyle/>
                    <a:p>
                      <a:pPr algn="l"/>
                      <a:endParaRPr lang="en-US" dirty="0"/>
                    </a:p>
                  </a:txBody>
                  <a:tcPr/>
                </a:tc>
                <a:tc>
                  <a:txBody>
                    <a:bodyPr/>
                    <a:lstStyle/>
                    <a:p>
                      <a:pPr algn="l"/>
                      <a:r>
                        <a:rPr lang="en-US" dirty="0"/>
                        <a:t>Old Section 174</a:t>
                      </a:r>
                    </a:p>
                  </a:txBody>
                  <a:tcPr/>
                </a:tc>
                <a:tc>
                  <a:txBody>
                    <a:bodyPr/>
                    <a:lstStyle/>
                    <a:p>
                      <a:pPr algn="l"/>
                      <a:r>
                        <a:rPr lang="en-US" dirty="0"/>
                        <a:t>New Section 174</a:t>
                      </a:r>
                    </a:p>
                  </a:txBody>
                  <a:tcPr/>
                </a:tc>
                <a:extLst>
                  <a:ext uri="{0D108BD9-81ED-4DB2-BD59-A6C34878D82A}">
                    <a16:rowId xmlns:a16="http://schemas.microsoft.com/office/drawing/2014/main" val="1954965803"/>
                  </a:ext>
                </a:extLst>
              </a:tr>
              <a:tr h="1349369">
                <a:tc>
                  <a:txBody>
                    <a:bodyPr/>
                    <a:lstStyle/>
                    <a:p>
                      <a:pPr algn="l"/>
                      <a:r>
                        <a:rPr lang="en-US" dirty="0"/>
                        <a:t>Effective Date:</a:t>
                      </a:r>
                    </a:p>
                  </a:txBody>
                  <a:tcPr/>
                </a:tc>
                <a:tc>
                  <a:txBody>
                    <a:bodyPr/>
                    <a:lstStyle/>
                    <a:p>
                      <a:r>
                        <a:rPr lang="en-US" dirty="0"/>
                        <a:t>December 31, 1953</a:t>
                      </a:r>
                    </a:p>
                  </a:txBody>
                  <a:tcPr/>
                </a:tc>
                <a:tc>
                  <a:txBody>
                    <a:bodyPr/>
                    <a:lstStyle/>
                    <a:p>
                      <a:r>
                        <a:rPr lang="en-US" dirty="0"/>
                        <a:t>December 31, 2021</a:t>
                      </a:r>
                    </a:p>
                  </a:txBody>
                  <a:tcPr/>
                </a:tc>
                <a:extLst>
                  <a:ext uri="{0D108BD9-81ED-4DB2-BD59-A6C34878D82A}">
                    <a16:rowId xmlns:a16="http://schemas.microsoft.com/office/drawing/2014/main" val="632651262"/>
                  </a:ext>
                </a:extLst>
              </a:tr>
              <a:tr h="1349369">
                <a:tc>
                  <a:txBody>
                    <a:bodyPr/>
                    <a:lstStyle/>
                    <a:p>
                      <a:pPr algn="l"/>
                      <a:r>
                        <a:rPr lang="en-US" dirty="0"/>
                        <a:t>Tax Treatment – Domestic Research:</a:t>
                      </a:r>
                    </a:p>
                  </a:txBody>
                  <a:tcPr/>
                </a:tc>
                <a:tc>
                  <a:txBody>
                    <a:bodyPr/>
                    <a:lstStyle/>
                    <a:p>
                      <a:r>
                        <a:rPr lang="en-US" dirty="0"/>
                        <a:t>Currently Deduct OR Capitalize and Amortize</a:t>
                      </a:r>
                    </a:p>
                  </a:txBody>
                  <a:tcPr/>
                </a:tc>
                <a:tc>
                  <a:txBody>
                    <a:bodyPr/>
                    <a:lstStyle/>
                    <a:p>
                      <a:r>
                        <a:rPr lang="en-US" dirty="0"/>
                        <a:t>Capitalize and Amortize Only – 5 Years</a:t>
                      </a:r>
                    </a:p>
                  </a:txBody>
                  <a:tcPr/>
                </a:tc>
                <a:extLst>
                  <a:ext uri="{0D108BD9-81ED-4DB2-BD59-A6C34878D82A}">
                    <a16:rowId xmlns:a16="http://schemas.microsoft.com/office/drawing/2014/main" val="33871434"/>
                  </a:ext>
                </a:extLst>
              </a:tr>
              <a:tr h="1349369">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US" dirty="0"/>
                        <a:t>Tax Treatment – Foreign Research:</a:t>
                      </a:r>
                    </a:p>
                  </a:txBody>
                  <a:tcPr/>
                </a:tc>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US" dirty="0"/>
                        <a:t>Currently Deduct OR Capitalize and Amortize</a:t>
                      </a:r>
                    </a:p>
                  </a:txBody>
                  <a:tcPr/>
                </a:tc>
                <a:tc>
                  <a: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lang="en-US" dirty="0"/>
                        <a:t>Capitalize and Amortize Only – 15 Years</a:t>
                      </a:r>
                    </a:p>
                  </a:txBody>
                  <a:tcPr/>
                </a:tc>
                <a:extLst>
                  <a:ext uri="{0D108BD9-81ED-4DB2-BD59-A6C34878D82A}">
                    <a16:rowId xmlns:a16="http://schemas.microsoft.com/office/drawing/2014/main" val="4236123121"/>
                  </a:ext>
                </a:extLst>
              </a:tr>
              <a:tr h="1349369">
                <a:tc>
                  <a:txBody>
                    <a:bodyPr/>
                    <a:lstStyle/>
                    <a:p>
                      <a:pPr algn="l"/>
                      <a:r>
                        <a:rPr lang="en-US" dirty="0"/>
                        <a:t>Disposition – Retirement – Abandonment: </a:t>
                      </a:r>
                    </a:p>
                  </a:txBody>
                  <a:tcPr/>
                </a:tc>
                <a:tc>
                  <a:txBody>
                    <a:bodyPr/>
                    <a:lstStyle/>
                    <a:p>
                      <a:r>
                        <a:rPr lang="en-US" dirty="0"/>
                        <a:t>Currently Deduct OR Recover when Abandoned</a:t>
                      </a:r>
                    </a:p>
                  </a:txBody>
                  <a:tcPr/>
                </a:tc>
                <a:tc>
                  <a:txBody>
                    <a:bodyPr/>
                    <a:lstStyle/>
                    <a:p>
                      <a:r>
                        <a:rPr lang="en-US" dirty="0"/>
                        <a:t>Continue to Amortize </a:t>
                      </a:r>
                    </a:p>
                  </a:txBody>
                  <a:tcPr/>
                </a:tc>
                <a:extLst>
                  <a:ext uri="{0D108BD9-81ED-4DB2-BD59-A6C34878D82A}">
                    <a16:rowId xmlns:a16="http://schemas.microsoft.com/office/drawing/2014/main" val="3940616972"/>
                  </a:ext>
                </a:extLst>
              </a:tr>
              <a:tr h="1349369">
                <a:tc>
                  <a:txBody>
                    <a:bodyPr/>
                    <a:lstStyle/>
                    <a:p>
                      <a:pPr algn="l"/>
                      <a:r>
                        <a:rPr lang="en-US" dirty="0"/>
                        <a:t>Software Development Costs:</a:t>
                      </a:r>
                    </a:p>
                  </a:txBody>
                  <a:tcPr/>
                </a:tc>
                <a:tc>
                  <a:txBody>
                    <a:bodyPr/>
                    <a:lstStyle/>
                    <a:p>
                      <a:r>
                        <a:rPr lang="en-US" dirty="0"/>
                        <a:t>Deductible under Rev. Proc. 2000-50</a:t>
                      </a:r>
                    </a:p>
                  </a:txBody>
                  <a:tcPr/>
                </a:tc>
                <a:tc>
                  <a:txBody>
                    <a:bodyPr/>
                    <a:lstStyle/>
                    <a:p>
                      <a:r>
                        <a:rPr lang="en-US" dirty="0"/>
                        <a:t>Must be capitalized and amortized</a:t>
                      </a:r>
                    </a:p>
                  </a:txBody>
                  <a:tcPr/>
                </a:tc>
                <a:extLst>
                  <a:ext uri="{0D108BD9-81ED-4DB2-BD59-A6C34878D82A}">
                    <a16:rowId xmlns:a16="http://schemas.microsoft.com/office/drawing/2014/main" val="1655171305"/>
                  </a:ext>
                </a:extLst>
              </a:tr>
            </a:tbl>
          </a:graphicData>
        </a:graphic>
      </p:graphicFrame>
    </p:spTree>
    <p:extLst>
      <p:ext uri="{BB962C8B-B14F-4D97-AF65-F5344CB8AC3E}">
        <p14:creationId xmlns:p14="http://schemas.microsoft.com/office/powerpoint/2010/main" val="35781573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OLD section 174</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First enacted in 1954</a:t>
            </a:r>
          </a:p>
          <a:p>
            <a:pPr lvl="1"/>
            <a:r>
              <a:rPr lang="en-US" sz="4500" dirty="0"/>
              <a:t>Unchanged until TCJA in 2017 and not effective until 2022</a:t>
            </a:r>
          </a:p>
          <a:p>
            <a:pPr lvl="1"/>
            <a:r>
              <a:rPr lang="en-US" sz="4500" dirty="0"/>
              <a:t>Congressional Intent OLD 174 - H. Rep. No. 1337 (Ways &amp; Means)</a:t>
            </a:r>
          </a:p>
          <a:p>
            <a:pPr lvl="2"/>
            <a:r>
              <a:rPr lang="en-US" sz="4500" dirty="0"/>
              <a:t>"No specific treatment is authorized by present law for research and experimental expenditures. To the extent that they are ordinary and necessary they are deductible; to the extent that they are capital in nature they are to be capitalized and amortized over useful life. Losses are permitted where amounts have been capitalized in connection with abandoned projects, and recovery through amortization is provided where the useful life of these capital items is determinable, as in the case of a patent. However, where projects are not abandoned and where a useful life cannot be definitely determined, taxpayers have had no means of amortizing research expenditures."</a:t>
            </a:r>
          </a:p>
          <a:p>
            <a:pPr lvl="1"/>
            <a:endParaRPr lang="en-US" sz="4500" dirty="0"/>
          </a:p>
        </p:txBody>
      </p:sp>
    </p:spTree>
    <p:extLst>
      <p:ext uri="{BB962C8B-B14F-4D97-AF65-F5344CB8AC3E}">
        <p14:creationId xmlns:p14="http://schemas.microsoft.com/office/powerpoint/2010/main" val="14940212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OLD section 174 </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6" y="2896338"/>
            <a:ext cx="11685664" cy="9458464"/>
          </a:xfrm>
        </p:spPr>
        <p:txBody>
          <a:bodyPr>
            <a:noAutofit/>
          </a:bodyPr>
          <a:lstStyle/>
          <a:p>
            <a:pPr lvl="1"/>
            <a:r>
              <a:rPr lang="en-US" sz="4500" dirty="0"/>
              <a:t>Prior to 174 enactment, R&amp;D Expenses could only be currently deducted if the requirements of what is now Section 162 were met</a:t>
            </a:r>
          </a:p>
          <a:p>
            <a:pPr lvl="1"/>
            <a:r>
              <a:rPr lang="en-US" sz="4500" dirty="0"/>
              <a:t>Section 162 – Taxpayer may deduct all ordinary and necessary expenses paid or incurred </a:t>
            </a:r>
            <a:r>
              <a:rPr lang="en-US" sz="4500" b="1" u="sng" dirty="0"/>
              <a:t>in carrying on </a:t>
            </a:r>
            <a:r>
              <a:rPr lang="en-US" sz="4500" dirty="0"/>
              <a:t>a trade or business.</a:t>
            </a:r>
          </a:p>
        </p:txBody>
      </p:sp>
      <p:pic>
        <p:nvPicPr>
          <p:cNvPr id="4" name="Picture Placeholder 6">
            <a:extLst>
              <a:ext uri="{FF2B5EF4-FFF2-40B4-BE49-F238E27FC236}">
                <a16:creationId xmlns:a16="http://schemas.microsoft.com/office/drawing/2014/main" id="{2E7B9019-A343-74BF-3FFF-0E4346703E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2" r="44164"/>
          <a:stretch/>
        </p:blipFill>
        <p:spPr>
          <a:xfrm>
            <a:off x="14804786" y="1058303"/>
            <a:ext cx="9580802" cy="12659285"/>
          </a:xfrm>
          <a:prstGeom prst="rect">
            <a:avLst/>
          </a:prstGeom>
        </p:spPr>
      </p:pic>
    </p:spTree>
    <p:extLst>
      <p:ext uri="{BB962C8B-B14F-4D97-AF65-F5344CB8AC3E}">
        <p14:creationId xmlns:p14="http://schemas.microsoft.com/office/powerpoint/2010/main" val="61499448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A45485-C642-4181-982A-589315B4AECB}"/>
              </a:ext>
            </a:extLst>
          </p:cNvPr>
          <p:cNvSpPr>
            <a:spLocks noGrp="1"/>
          </p:cNvSpPr>
          <p:nvPr>
            <p:ph type="title"/>
          </p:nvPr>
        </p:nvSpPr>
        <p:spPr>
          <a:xfrm>
            <a:off x="1677042" y="1820902"/>
            <a:ext cx="21031503" cy="1075436"/>
          </a:xfrm>
        </p:spPr>
        <p:txBody>
          <a:bodyPr>
            <a:noAutofit/>
          </a:bodyPr>
          <a:lstStyle/>
          <a:p>
            <a:r>
              <a:rPr lang="en-US" sz="5398" dirty="0"/>
              <a:t>OLD section 174 </a:t>
            </a:r>
          </a:p>
        </p:txBody>
      </p:sp>
      <p:sp>
        <p:nvSpPr>
          <p:cNvPr id="2" name="Content Placeholder 1">
            <a:extLst>
              <a:ext uri="{FF2B5EF4-FFF2-40B4-BE49-F238E27FC236}">
                <a16:creationId xmlns:a16="http://schemas.microsoft.com/office/drawing/2014/main" id="{12BBBDC0-98A5-4CE6-A2F5-3B28A8CEB308}"/>
              </a:ext>
            </a:extLst>
          </p:cNvPr>
          <p:cNvSpPr>
            <a:spLocks noGrp="1"/>
          </p:cNvSpPr>
          <p:nvPr>
            <p:ph idx="1"/>
          </p:nvPr>
        </p:nvSpPr>
        <p:spPr>
          <a:xfrm>
            <a:off x="1677045" y="2896338"/>
            <a:ext cx="21031503" cy="9458464"/>
          </a:xfrm>
        </p:spPr>
        <p:txBody>
          <a:bodyPr>
            <a:noAutofit/>
          </a:bodyPr>
          <a:lstStyle/>
          <a:p>
            <a:pPr lvl="1"/>
            <a:r>
              <a:rPr lang="en-US" sz="4500" dirty="0"/>
              <a:t>100 Cong. Rec. 3425 (1954) – Daniel A. Reed – Chairman of the House Ways and Means Committee 1953-1955</a:t>
            </a:r>
          </a:p>
          <a:p>
            <a:pPr lvl="2"/>
            <a:r>
              <a:rPr lang="en-US" sz="4500" dirty="0"/>
              <a:t>“Established firms with ongoing business had continuous programs of research quite unlike small or pioneering business enterprises.  Present law contains no statutory provisions dealing with the deduction of these expenses. The result has been confusion and uncertainty. Very often, under present law, small businesses which are developing new products and do not have established research departments are not allowed to deduct their expenses despite the fact that their large and well-established competitors can obtain the deduction .... This provision will greatly stimulate the search for new products and the new inventions upon which the future economic and military strength of a Nation depends. It will be particularly valuable to small and growing businesses.“ (Emphasis added.)</a:t>
            </a:r>
          </a:p>
        </p:txBody>
      </p:sp>
    </p:spTree>
    <p:extLst>
      <p:ext uri="{BB962C8B-B14F-4D97-AF65-F5344CB8AC3E}">
        <p14:creationId xmlns:p14="http://schemas.microsoft.com/office/powerpoint/2010/main" val="369433370"/>
      </p:ext>
    </p:extLst>
  </p:cSld>
  <p:clrMapOvr>
    <a:masterClrMapping/>
  </p:clrMapOvr>
  <p:transition>
    <p:fade/>
  </p:transition>
</p:sld>
</file>

<file path=ppt/theme/theme1.xml><?xml version="1.0" encoding="utf-8"?>
<a:theme xmlns:a="http://schemas.openxmlformats.org/drawingml/2006/main" name="CROCUS Theme">
  <a:themeElements>
    <a:clrScheme name="KBKG">
      <a:dk1>
        <a:srgbClr val="2E2E2E"/>
      </a:dk1>
      <a:lt1>
        <a:srgbClr val="FFFFFF"/>
      </a:lt1>
      <a:dk2>
        <a:srgbClr val="5F6168"/>
      </a:dk2>
      <a:lt2>
        <a:srgbClr val="D8D8D8"/>
      </a:lt2>
      <a:accent1>
        <a:srgbClr val="71273D"/>
      </a:accent1>
      <a:accent2>
        <a:srgbClr val="5F6168"/>
      </a:accent2>
      <a:accent3>
        <a:srgbClr val="5B5B5B"/>
      </a:accent3>
      <a:accent4>
        <a:srgbClr val="7B7B7B"/>
      </a:accent4>
      <a:accent5>
        <a:srgbClr val="9B9B9B"/>
      </a:accent5>
      <a:accent6>
        <a:srgbClr val="CBCBCB"/>
      </a:accent6>
      <a:hlink>
        <a:srgbClr val="058FB8"/>
      </a:hlink>
      <a:folHlink>
        <a:srgbClr val="FFC000"/>
      </a:folHlink>
    </a:clrScheme>
    <a:fontScheme name="KBKG">
      <a:majorFont>
        <a:latin typeface="ITC Avant Garde Std Md"/>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19050">
          <a:noFill/>
          <a:prstDash val="sysDot"/>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cap="sq">
          <a:miter lim="800000"/>
          <a:headEnd type="oval"/>
          <a:tailEnd type="oval"/>
        </a:ln>
        <a:effectLst/>
      </a:spPr>
      <a:bodyPr/>
      <a:lstStyle/>
      <a:style>
        <a:lnRef idx="3">
          <a:schemeClr val="accent1"/>
        </a:lnRef>
        <a:fillRef idx="0">
          <a:schemeClr val="accent1"/>
        </a:fillRef>
        <a:effectRef idx="2">
          <a:schemeClr val="accent1"/>
        </a:effectRef>
        <a:fontRef idx="minor">
          <a:schemeClr val="tx1"/>
        </a:fontRef>
      </a:style>
    </a:lnDef>
    <a:txDef>
      <a:spPr/>
      <a:bodyPr wrap="square" lIns="90000" rIns="90000" rtlCol="0">
        <a:spAutoFit/>
      </a:bodyPr>
      <a:lstStyle>
        <a:defPPr defTabSz="914400">
          <a:defRPr sz="900" spc="20" dirty="0" smtClean="0"/>
        </a:defPPr>
      </a:lstStyle>
    </a:txDef>
  </a:objectDefaults>
  <a:extraClrSchemeLst/>
</a:theme>
</file>

<file path=ppt/theme/theme2.xml><?xml version="1.0" encoding="utf-8"?>
<a:theme xmlns:a="http://schemas.openxmlformats.org/drawingml/2006/main" name="Theme1">
  <a:themeElements>
    <a:clrScheme name="KBKG">
      <a:dk1>
        <a:sysClr val="windowText" lastClr="000000"/>
      </a:dk1>
      <a:lt1>
        <a:sysClr val="window" lastClr="FFFFFF"/>
      </a:lt1>
      <a:dk2>
        <a:srgbClr val="000000"/>
      </a:dk2>
      <a:lt2>
        <a:srgbClr val="FFFFFF"/>
      </a:lt2>
      <a:accent1>
        <a:srgbClr val="72273E"/>
      </a:accent1>
      <a:accent2>
        <a:srgbClr val="5F6168"/>
      </a:accent2>
      <a:accent3>
        <a:srgbClr val="A5A5A5"/>
      </a:accent3>
      <a:accent4>
        <a:srgbClr val="648381"/>
      </a:accent4>
      <a:accent5>
        <a:srgbClr val="72273E"/>
      </a:accent5>
      <a:accent6>
        <a:srgbClr val="64838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CBDD317-2220-4F1D-A993-2D75823B2A21}" vid="{41F4704B-1C54-4729-875B-F7211120C0A5}"/>
    </a:ext>
  </a:extLst>
</a:theme>
</file>

<file path=ppt/theme/theme3.xml><?xml version="1.0" encoding="utf-8"?>
<a:theme xmlns:a="http://schemas.openxmlformats.org/drawingml/2006/main" name="Default Theme">
  <a:themeElements>
    <a:clrScheme name="KBKG">
      <a:dk1>
        <a:srgbClr val="2E2E2E"/>
      </a:dk1>
      <a:lt1>
        <a:srgbClr val="FFFFFF"/>
      </a:lt1>
      <a:dk2>
        <a:srgbClr val="5F6168"/>
      </a:dk2>
      <a:lt2>
        <a:srgbClr val="D8D8D8"/>
      </a:lt2>
      <a:accent1>
        <a:srgbClr val="71273D"/>
      </a:accent1>
      <a:accent2>
        <a:srgbClr val="5F6168"/>
      </a:accent2>
      <a:accent3>
        <a:srgbClr val="5B5B5B"/>
      </a:accent3>
      <a:accent4>
        <a:srgbClr val="7B7B7B"/>
      </a:accent4>
      <a:accent5>
        <a:srgbClr val="9B9B9B"/>
      </a:accent5>
      <a:accent6>
        <a:srgbClr val="CBCBCB"/>
      </a:accent6>
      <a:hlink>
        <a:srgbClr val="058FB8"/>
      </a:hlink>
      <a:folHlink>
        <a:srgbClr val="FFC000"/>
      </a:folHlink>
    </a:clrScheme>
    <a:fontScheme name="KBKG">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eme1">
  <a:themeElements>
    <a:clrScheme name="KBKG">
      <a:dk1>
        <a:sysClr val="windowText" lastClr="000000"/>
      </a:dk1>
      <a:lt1>
        <a:sysClr val="window" lastClr="FFFFFF"/>
      </a:lt1>
      <a:dk2>
        <a:srgbClr val="000000"/>
      </a:dk2>
      <a:lt2>
        <a:srgbClr val="FFFFFF"/>
      </a:lt2>
      <a:accent1>
        <a:srgbClr val="72273E"/>
      </a:accent1>
      <a:accent2>
        <a:srgbClr val="5F6168"/>
      </a:accent2>
      <a:accent3>
        <a:srgbClr val="A5A5A5"/>
      </a:accent3>
      <a:accent4>
        <a:srgbClr val="648381"/>
      </a:accent4>
      <a:accent5>
        <a:srgbClr val="72273E"/>
      </a:accent5>
      <a:accent6>
        <a:srgbClr val="64838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81C87C8-E443-497F-AC2A-B84AA4D4DF8A}" vid="{9F845431-635D-41FB-876E-0F1C1CAFEED0}"/>
    </a:ext>
  </a:extLst>
</a:theme>
</file>

<file path=ppt/theme/theme5.xml><?xml version="1.0" encoding="utf-8"?>
<a:theme xmlns:a="http://schemas.openxmlformats.org/drawingml/2006/main" name="3_Theme1">
  <a:themeElements>
    <a:clrScheme name="KBKG">
      <a:dk1>
        <a:sysClr val="windowText" lastClr="000000"/>
      </a:dk1>
      <a:lt1>
        <a:sysClr val="window" lastClr="FFFFFF"/>
      </a:lt1>
      <a:dk2>
        <a:srgbClr val="000000"/>
      </a:dk2>
      <a:lt2>
        <a:srgbClr val="FFFFFF"/>
      </a:lt2>
      <a:accent1>
        <a:srgbClr val="72273E"/>
      </a:accent1>
      <a:accent2>
        <a:srgbClr val="5F6168"/>
      </a:accent2>
      <a:accent3>
        <a:srgbClr val="A5A5A5"/>
      </a:accent3>
      <a:accent4>
        <a:srgbClr val="648381"/>
      </a:accent4>
      <a:accent5>
        <a:srgbClr val="72273E"/>
      </a:accent5>
      <a:accent6>
        <a:srgbClr val="64838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2273E">
            <a:alpha val="40000"/>
          </a:srgbClr>
        </a:solidFill>
      </a:spPr>
      <a:bodyPr rtlCol="0" anchor="ctr"/>
      <a:lstStyle>
        <a:defPPr algn="ctr">
          <a:defRPr sz="18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heme1" id="{EE7012E7-FB79-474C-A594-5BABB99DE6CD}" vid="{F52867F1-0DE9-48EE-B80E-627EA0FD4812}"/>
    </a:ext>
  </a:extLst>
</a:theme>
</file>

<file path=ppt/theme/theme6.xml><?xml version="1.0" encoding="utf-8"?>
<a:theme xmlns:a="http://schemas.openxmlformats.org/drawingml/2006/main" name="Theme1">
  <a:themeElements>
    <a:clrScheme name="KBKG">
      <a:dk1>
        <a:sysClr val="windowText" lastClr="000000"/>
      </a:dk1>
      <a:lt1>
        <a:sysClr val="window" lastClr="FFFFFF"/>
      </a:lt1>
      <a:dk2>
        <a:srgbClr val="000000"/>
      </a:dk2>
      <a:lt2>
        <a:srgbClr val="FFFFFF"/>
      </a:lt2>
      <a:accent1>
        <a:srgbClr val="72273E"/>
      </a:accent1>
      <a:accent2>
        <a:srgbClr val="5F6168"/>
      </a:accent2>
      <a:accent3>
        <a:srgbClr val="A5A5A5"/>
      </a:accent3>
      <a:accent4>
        <a:srgbClr val="648381"/>
      </a:accent4>
      <a:accent5>
        <a:srgbClr val="72273E"/>
      </a:accent5>
      <a:accent6>
        <a:srgbClr val="64838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271B971-0FE4-4B1B-8069-E029A7DBA429}" vid="{9ABE37D8-F433-48F7-894E-914C05A60257}"/>
    </a:ext>
  </a:extLst>
</a:theme>
</file>

<file path=ppt/theme/theme7.xml><?xml version="1.0" encoding="utf-8"?>
<a:theme xmlns:a="http://schemas.openxmlformats.org/drawingml/2006/main" name="Theme1">
  <a:themeElements>
    <a:clrScheme name="KBKG">
      <a:dk1>
        <a:sysClr val="windowText" lastClr="000000"/>
      </a:dk1>
      <a:lt1>
        <a:sysClr val="window" lastClr="FFFFFF"/>
      </a:lt1>
      <a:dk2>
        <a:srgbClr val="000000"/>
      </a:dk2>
      <a:lt2>
        <a:srgbClr val="FFFFFF"/>
      </a:lt2>
      <a:accent1>
        <a:srgbClr val="72273E"/>
      </a:accent1>
      <a:accent2>
        <a:srgbClr val="5F6168"/>
      </a:accent2>
      <a:accent3>
        <a:srgbClr val="A5A5A5"/>
      </a:accent3>
      <a:accent4>
        <a:srgbClr val="648381"/>
      </a:accent4>
      <a:accent5>
        <a:srgbClr val="72273E"/>
      </a:accent5>
      <a:accent6>
        <a:srgbClr val="64838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4271B971-0FE4-4B1B-8069-E029A7DBA429}" vid="{9ABE37D8-F433-48F7-894E-914C05A60257}"/>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7cd4887-47c9-43bf-81a9-0451f6e4d81f" xsi:nil="true"/>
    <lcf76f155ced4ddcb4097134ff3c332f xmlns="28079acd-bc4c-4748-91ca-feaa45fa27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B2530BAE9ED144386AD682C2D79FE51" ma:contentTypeVersion="14" ma:contentTypeDescription="Create a new document." ma:contentTypeScope="" ma:versionID="78053b677e39f08b5758e99cc40b55a2">
  <xsd:schema xmlns:xsd="http://www.w3.org/2001/XMLSchema" xmlns:xs="http://www.w3.org/2001/XMLSchema" xmlns:p="http://schemas.microsoft.com/office/2006/metadata/properties" xmlns:ns2="28079acd-bc4c-4748-91ca-feaa45fa2731" xmlns:ns3="47cd4887-47c9-43bf-81a9-0451f6e4d81f" targetNamespace="http://schemas.microsoft.com/office/2006/metadata/properties" ma:root="true" ma:fieldsID="2331e22d8c779293cb47b5cfd4ab64f7" ns2:_="" ns3:_="">
    <xsd:import namespace="28079acd-bc4c-4748-91ca-feaa45fa2731"/>
    <xsd:import namespace="47cd4887-47c9-43bf-81a9-0451f6e4d81f"/>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079acd-bc4c-4748-91ca-feaa45fa2731"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020d0ed-d1cf-4607-a05d-02dcb387d83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d4887-47c9-43bf-81a9-0451f6e4d81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568b463-7e65-4f79-a1e6-3ee422ce0c5a}" ma:internalName="TaxCatchAll" ma:showField="CatchAllData" ma:web="47cd4887-47c9-43bf-81a9-0451f6e4d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7F9D13-ACF8-4E58-9248-280F6D0D423C}">
  <ds:schemaRefs>
    <ds:schemaRef ds:uri="http://schemas.microsoft.com/office/2006/metadata/properties"/>
    <ds:schemaRef ds:uri="http://schemas.microsoft.com/office/infopath/2007/PartnerControls"/>
    <ds:schemaRef ds:uri="47cd4887-47c9-43bf-81a9-0451f6e4d81f"/>
    <ds:schemaRef ds:uri="28079acd-bc4c-4748-91ca-feaa45fa2731"/>
  </ds:schemaRefs>
</ds:datastoreItem>
</file>

<file path=customXml/itemProps2.xml><?xml version="1.0" encoding="utf-8"?>
<ds:datastoreItem xmlns:ds="http://schemas.openxmlformats.org/officeDocument/2006/customXml" ds:itemID="{DE85C62B-7D72-475A-9299-FC55E5E79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079acd-bc4c-4748-91ca-feaa45fa2731"/>
    <ds:schemaRef ds:uri="47cd4887-47c9-43bf-81a9-0451f6e4d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90F815-958C-4CF5-804C-CDC3BF67B1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31392</TotalTime>
  <Words>4284</Words>
  <Application>Microsoft Office PowerPoint</Application>
  <PresentationFormat>Custom</PresentationFormat>
  <Paragraphs>409</Paragraphs>
  <Slides>36</Slides>
  <Notes>29</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36</vt:i4>
      </vt:variant>
    </vt:vector>
  </HeadingPairs>
  <TitlesOfParts>
    <vt:vector size="55" baseType="lpstr">
      <vt:lpstr>Arial</vt:lpstr>
      <vt:lpstr>Calibri</vt:lpstr>
      <vt:lpstr>Calibri Light</vt:lpstr>
      <vt:lpstr>Courier New</vt:lpstr>
      <vt:lpstr>inherit</vt:lpstr>
      <vt:lpstr>ITC Avant Garde Std Bk</vt:lpstr>
      <vt:lpstr>ITC Avant Garde Std Md</vt:lpstr>
      <vt:lpstr>open sans</vt:lpstr>
      <vt:lpstr>Poppins Light</vt:lpstr>
      <vt:lpstr>Times New Roman</vt:lpstr>
      <vt:lpstr>Verdana</vt:lpstr>
      <vt:lpstr>Wingdings</vt:lpstr>
      <vt:lpstr>CROCUS Theme</vt:lpstr>
      <vt:lpstr>Theme1</vt:lpstr>
      <vt:lpstr>Default Theme</vt:lpstr>
      <vt:lpstr>2_Theme1</vt:lpstr>
      <vt:lpstr>3_Theme1</vt:lpstr>
      <vt:lpstr>Theme1</vt:lpstr>
      <vt:lpstr>Theme1</vt:lpstr>
      <vt:lpstr>RD 104:  Section 174 R&amp;E Expenses IRS R&amp;D Tax Credit Considerations</vt:lpstr>
      <vt:lpstr>ABOUT KBKG</vt:lpstr>
      <vt:lpstr>Today’s Presenter</vt:lpstr>
      <vt:lpstr>Agenda</vt:lpstr>
      <vt:lpstr>PowerPoint Presentation</vt:lpstr>
      <vt:lpstr>Section 174 Comparison – What Changed?</vt:lpstr>
      <vt:lpstr>OLD section 174</vt:lpstr>
      <vt:lpstr>OLD section 174 </vt:lpstr>
      <vt:lpstr>OLD section 174 </vt:lpstr>
      <vt:lpstr>R&amp;E Defined </vt:lpstr>
      <vt:lpstr>R&amp;E Expenses </vt:lpstr>
      <vt:lpstr>R&amp;E Expenses - Exclusions </vt:lpstr>
      <vt:lpstr>New section 174</vt:lpstr>
      <vt:lpstr>New section 174</vt:lpstr>
      <vt:lpstr>CASE STUDY</vt:lpstr>
      <vt:lpstr>PowerPoint Presentation</vt:lpstr>
      <vt:lpstr>2022 and Forward</vt:lpstr>
      <vt:lpstr>2022 and Forward</vt:lpstr>
      <vt:lpstr>Section 41 “May Be”</vt:lpstr>
      <vt:lpstr>THE “FOUR-PART TEST”</vt:lpstr>
      <vt:lpstr>Overview – Qualified Research Expenses</vt:lpstr>
      <vt:lpstr>PowerPoint Presentation</vt:lpstr>
      <vt:lpstr>In Carrying on</vt:lpstr>
      <vt:lpstr>In Connection with</vt:lpstr>
      <vt:lpstr>In Connection with</vt:lpstr>
      <vt:lpstr>IRC Section 195 – Start-Up expenditures</vt:lpstr>
      <vt:lpstr>PowerPoint Presentation</vt:lpstr>
      <vt:lpstr>PowerPoint Presentation</vt:lpstr>
      <vt:lpstr>PowerPoint Presentation</vt:lpstr>
      <vt:lpstr>PowerPoint Presentation</vt:lpstr>
      <vt:lpstr>Chief Counsel Memorandum (CCM) (10/15/2021) </vt:lpstr>
      <vt:lpstr>CCM (10/15/2021) – cont.</vt:lpstr>
      <vt:lpstr>Audit Considerations Areas of Controversy</vt:lpstr>
      <vt:lpstr>SUBSTANTIATION WHATS THAT MEAN?</vt:lpstr>
      <vt:lpstr>Contemporaneous Documentation examples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CROCUS PowerPoint Presentation</dc:title>
  <dc:creator>aumlette</dc:creator>
  <cp:lastModifiedBy>Ryan Levine</cp:lastModifiedBy>
  <cp:revision>1038</cp:revision>
  <dcterms:created xsi:type="dcterms:W3CDTF">2016-03-07T16:09:39Z</dcterms:created>
  <dcterms:modified xsi:type="dcterms:W3CDTF">2023-08-01T22:00:26Z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11252600.0000000</vt:lpwstr>
  </property>
  <property fmtid="{D5CDD505-2E9C-101B-9397-08002B2CF9AE}" pid="3" name="ContentTypeId">
    <vt:lpwstr>0x010100CB2530BAE9ED144386AD682C2D79FE51</vt:lpwstr>
  </property>
  <property fmtid="{D5CDD505-2E9C-101B-9397-08002B2CF9AE}" pid="4" name="MediaServiceImageTags">
    <vt:lpwstr/>
  </property>
</Properties>
</file>